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80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7A2C15-774A-384A-B278-C170FC54C5D9}" v="153" dt="2026-09-03T02:54:05.6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68"/>
  </p:normalViewPr>
  <p:slideViewPr>
    <p:cSldViewPr snapToGrid="0">
      <p:cViewPr>
        <p:scale>
          <a:sx n="66" d="100"/>
          <a:sy n="66" d="100"/>
        </p:scale>
        <p:origin x="1032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1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111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9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15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5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7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4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68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08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62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8CAA7-6E7F-1C44-8458-0602C38609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A0FBB2-A3D3-1241-A8F0-0DC1A5EF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5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picture containing text, outdoor, grass, building&#10;&#10;Description automatically generated">
            <a:extLst>
              <a:ext uri="{FF2B5EF4-FFF2-40B4-BE49-F238E27FC236}">
                <a16:creationId xmlns:a16="http://schemas.microsoft.com/office/drawing/2014/main" id="{78AE51C6-531B-3053-7B23-DD68101E6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F0915DB-4B1D-FDC8-947F-47E0084B4ADA}"/>
              </a:ext>
            </a:extLst>
          </p:cNvPr>
          <p:cNvSpPr/>
          <p:nvPr/>
        </p:nvSpPr>
        <p:spPr>
          <a:xfrm>
            <a:off x="3046971" y="2383972"/>
            <a:ext cx="6098058" cy="2032000"/>
          </a:xfrm>
          <a:prstGeom prst="roundRect">
            <a:avLst/>
          </a:prstGeom>
          <a:solidFill>
            <a:schemeClr val="dk1">
              <a:alpha val="57697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0D5C4F-5EB9-43ED-850C-2FA8B6B165F8}"/>
              </a:ext>
            </a:extLst>
          </p:cNvPr>
          <p:cNvSpPr txBox="1"/>
          <p:nvPr/>
        </p:nvSpPr>
        <p:spPr>
          <a:xfrm>
            <a:off x="3046971" y="2430476"/>
            <a:ext cx="609805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0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The 2026 James J. Hippard Open Mock Trial Competition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DF2E2B-AC11-032C-E78E-759A3FE2B9E9}"/>
              </a:ext>
            </a:extLst>
          </p:cNvPr>
          <p:cNvSpPr txBox="1"/>
          <p:nvPr/>
        </p:nvSpPr>
        <p:spPr>
          <a:xfrm>
            <a:off x="3046971" y="4462476"/>
            <a:ext cx="6098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28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Lunch &amp; Learn</a:t>
            </a:r>
          </a:p>
        </p:txBody>
      </p:sp>
    </p:spTree>
    <p:extLst>
      <p:ext uri="{BB962C8B-B14F-4D97-AF65-F5344CB8AC3E}">
        <p14:creationId xmlns:p14="http://schemas.microsoft.com/office/powerpoint/2010/main" val="529670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AA0E10-E4FB-014C-D786-482ED0BAF7DA}"/>
              </a:ext>
            </a:extLst>
          </p:cNvPr>
          <p:cNvSpPr/>
          <p:nvPr/>
        </p:nvSpPr>
        <p:spPr>
          <a:xfrm>
            <a:off x="-145143" y="-29028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onthly calendar with solid fill">
            <a:extLst>
              <a:ext uri="{FF2B5EF4-FFF2-40B4-BE49-F238E27FC236}">
                <a16:creationId xmlns:a16="http://schemas.microsoft.com/office/drawing/2014/main" id="{141E37CE-4C9B-689C-C709-3B63B4F33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57" y="1828800"/>
            <a:ext cx="4013200" cy="40132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82DC00-5069-032F-76B5-6CD4768FC0A4}"/>
              </a:ext>
            </a:extLst>
          </p:cNvPr>
          <p:cNvSpPr txBox="1"/>
          <p:nvPr/>
        </p:nvSpPr>
        <p:spPr>
          <a:xfrm>
            <a:off x="3046971" y="614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Dates to Remember!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D5714-B045-4585-8A40-274DCC4FF3F5}"/>
              </a:ext>
            </a:extLst>
          </p:cNvPr>
          <p:cNvSpPr txBox="1"/>
          <p:nvPr/>
        </p:nvSpPr>
        <p:spPr>
          <a:xfrm>
            <a:off x="5573485" y="1059541"/>
            <a:ext cx="7370658" cy="6550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Registration Opens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Friday, Sept. 4 – 12 pm</a:t>
            </a:r>
            <a:endParaRPr lang="en-US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Registration Closes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Monday, Sept. 7 – 5 pm</a:t>
            </a: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Problem Released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Monday, Sept. 7 – 5 pm (or once slots are full)</a:t>
            </a:r>
            <a:endParaRPr lang="en-US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Preparation Time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From Problem Release Time – Day of Competition</a:t>
            </a: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Competition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Friday, Sept. 18 – Sunday, Sept. 20</a:t>
            </a:r>
            <a:endParaRPr lang="en-US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CB821DD-9D0F-34FB-8EDA-A6C24BEE7948}"/>
              </a:ext>
            </a:extLst>
          </p:cNvPr>
          <p:cNvSpPr/>
          <p:nvPr/>
        </p:nvSpPr>
        <p:spPr>
          <a:xfrm rot="16200000">
            <a:off x="-1441265" y="11655361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D4A3321-38A2-79CF-0D6F-47D3FE930289}"/>
              </a:ext>
            </a:extLst>
          </p:cNvPr>
          <p:cNvSpPr txBox="1"/>
          <p:nvPr/>
        </p:nvSpPr>
        <p:spPr>
          <a:xfrm>
            <a:off x="-1534857" y="965174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43DA76E-90A0-673A-A6AB-302EB9C6EBCD}"/>
              </a:ext>
            </a:extLst>
          </p:cNvPr>
          <p:cNvSpPr/>
          <p:nvPr/>
        </p:nvSpPr>
        <p:spPr>
          <a:xfrm rot="16200000">
            <a:off x="420706" y="12393933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0CA64BD-B443-546D-3F8D-850898A8F579}"/>
              </a:ext>
            </a:extLst>
          </p:cNvPr>
          <p:cNvSpPr/>
          <p:nvPr/>
        </p:nvSpPr>
        <p:spPr>
          <a:xfrm rot="16200000">
            <a:off x="2282677" y="10872622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78F8EC3-D76A-D0A0-6FCD-D888D8DB60FF}"/>
              </a:ext>
            </a:extLst>
          </p:cNvPr>
          <p:cNvSpPr/>
          <p:nvPr/>
        </p:nvSpPr>
        <p:spPr>
          <a:xfrm rot="16200000">
            <a:off x="4144648" y="9602443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7474FA-8087-1E59-158E-DE4FE2AD61DF}"/>
              </a:ext>
            </a:extLst>
          </p:cNvPr>
          <p:cNvSpPr/>
          <p:nvPr/>
        </p:nvSpPr>
        <p:spPr>
          <a:xfrm rot="16200000">
            <a:off x="6006619" y="12557882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E47BE55-01D4-97F2-4ADF-E7FF6A4AD556}"/>
              </a:ext>
            </a:extLst>
          </p:cNvPr>
          <p:cNvSpPr/>
          <p:nvPr/>
        </p:nvSpPr>
        <p:spPr>
          <a:xfrm rot="16200000">
            <a:off x="7868590" y="11349681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451F505-94C2-B133-6366-7EEE447620DA}"/>
              </a:ext>
            </a:extLst>
          </p:cNvPr>
          <p:cNvSpPr txBox="1"/>
          <p:nvPr/>
        </p:nvSpPr>
        <p:spPr>
          <a:xfrm>
            <a:off x="327116" y="10277356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2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BB37539-D312-0836-0260-BBD90BF262B1}"/>
              </a:ext>
            </a:extLst>
          </p:cNvPr>
          <p:cNvSpPr txBox="1"/>
          <p:nvPr/>
        </p:nvSpPr>
        <p:spPr>
          <a:xfrm>
            <a:off x="2189087" y="880911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3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F9D877C-901C-EA92-2FD5-B9B8DE7E6705}"/>
              </a:ext>
            </a:extLst>
          </p:cNvPr>
          <p:cNvSpPr txBox="1"/>
          <p:nvPr/>
        </p:nvSpPr>
        <p:spPr>
          <a:xfrm>
            <a:off x="4051057" y="7493678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D224AFF-3F41-33DD-EA4D-F0323509B39F}"/>
              </a:ext>
            </a:extLst>
          </p:cNvPr>
          <p:cNvSpPr txBox="1"/>
          <p:nvPr/>
        </p:nvSpPr>
        <p:spPr>
          <a:xfrm>
            <a:off x="5913031" y="1040065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S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pic>
        <p:nvPicPr>
          <p:cNvPr id="56" name="Graphic 55" descr="Trophy with solid fill">
            <a:extLst>
              <a:ext uri="{FF2B5EF4-FFF2-40B4-BE49-F238E27FC236}">
                <a16:creationId xmlns:a16="http://schemas.microsoft.com/office/drawing/2014/main" id="{398EBB32-C711-966B-56E7-73837AA911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6829" y="9362956"/>
            <a:ext cx="914400" cy="914400"/>
          </a:xfrm>
          <a:prstGeom prst="rect">
            <a:avLst/>
          </a:prstGeom>
        </p:spPr>
      </p:pic>
      <p:sp>
        <p:nvSpPr>
          <p:cNvPr id="2054" name="TextBox 2053">
            <a:extLst>
              <a:ext uri="{FF2B5EF4-FFF2-40B4-BE49-F238E27FC236}">
                <a16:creationId xmlns:a16="http://schemas.microsoft.com/office/drawing/2014/main" id="{229F56B0-1203-6A01-AA95-9796885E65B6}"/>
              </a:ext>
            </a:extLst>
          </p:cNvPr>
          <p:cNvSpPr txBox="1"/>
          <p:nvPr/>
        </p:nvSpPr>
        <p:spPr>
          <a:xfrm>
            <a:off x="12192000" y="61461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Competition Schedule!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055" name="TextBox 2054">
            <a:extLst>
              <a:ext uri="{FF2B5EF4-FFF2-40B4-BE49-F238E27FC236}">
                <a16:creationId xmlns:a16="http://schemas.microsoft.com/office/drawing/2014/main" id="{9DCDD2F0-9ABB-F77A-D8D2-574C4483746F}"/>
              </a:ext>
            </a:extLst>
          </p:cNvPr>
          <p:cNvSpPr txBox="1"/>
          <p:nvPr/>
        </p:nvSpPr>
        <p:spPr>
          <a:xfrm>
            <a:off x="-1563916" y="-260976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sp>
        <p:nvSpPr>
          <p:cNvPr id="2056" name="TextBox 2055">
            <a:extLst>
              <a:ext uri="{FF2B5EF4-FFF2-40B4-BE49-F238E27FC236}">
                <a16:creationId xmlns:a16="http://schemas.microsoft.com/office/drawing/2014/main" id="{DBD2815E-0D49-4931-4823-D55EBF812B7B}"/>
              </a:ext>
            </a:extLst>
          </p:cNvPr>
          <p:cNvSpPr txBox="1"/>
          <p:nvPr/>
        </p:nvSpPr>
        <p:spPr>
          <a:xfrm>
            <a:off x="276082" y="-1858443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057" name="TextBox 2056">
            <a:extLst>
              <a:ext uri="{FF2B5EF4-FFF2-40B4-BE49-F238E27FC236}">
                <a16:creationId xmlns:a16="http://schemas.microsoft.com/office/drawing/2014/main" id="{AA1EA941-F375-311F-CBF4-C93EF6F40200}"/>
              </a:ext>
            </a:extLst>
          </p:cNvPr>
          <p:cNvSpPr txBox="1"/>
          <p:nvPr/>
        </p:nvSpPr>
        <p:spPr>
          <a:xfrm>
            <a:off x="4000026" y="-4623454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sp>
        <p:nvSpPr>
          <p:cNvPr id="2058" name="TextBox 2057">
            <a:extLst>
              <a:ext uri="{FF2B5EF4-FFF2-40B4-BE49-F238E27FC236}">
                <a16:creationId xmlns:a16="http://schemas.microsoft.com/office/drawing/2014/main" id="{E822EF17-3301-7F5F-D484-D6E70A9A11AC}"/>
              </a:ext>
            </a:extLst>
          </p:cNvPr>
          <p:cNvSpPr txBox="1"/>
          <p:nvPr/>
        </p:nvSpPr>
        <p:spPr>
          <a:xfrm>
            <a:off x="5862000" y="-1704554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059" name="TextBox 2058">
            <a:extLst>
              <a:ext uri="{FF2B5EF4-FFF2-40B4-BE49-F238E27FC236}">
                <a16:creationId xmlns:a16="http://schemas.microsoft.com/office/drawing/2014/main" id="{E2F04A95-D579-D584-AD1C-97CEE77E2734}"/>
              </a:ext>
            </a:extLst>
          </p:cNvPr>
          <p:cNvSpPr txBox="1"/>
          <p:nvPr/>
        </p:nvSpPr>
        <p:spPr>
          <a:xfrm>
            <a:off x="2138056" y="-3389207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8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060" name="TextBox 2059">
            <a:extLst>
              <a:ext uri="{FF2B5EF4-FFF2-40B4-BE49-F238E27FC236}">
                <a16:creationId xmlns:a16="http://schemas.microsoft.com/office/drawing/2014/main" id="{4EEAFC52-9014-F018-51F1-4F74E67615EB}"/>
              </a:ext>
            </a:extLst>
          </p:cNvPr>
          <p:cNvSpPr txBox="1"/>
          <p:nvPr/>
        </p:nvSpPr>
        <p:spPr>
          <a:xfrm>
            <a:off x="7723970" y="-2911170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9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:00</a:t>
            </a:r>
          </a:p>
        </p:txBody>
      </p:sp>
      <p:sp>
        <p:nvSpPr>
          <p:cNvPr id="2061" name="TextBox 2060">
            <a:extLst>
              <a:ext uri="{FF2B5EF4-FFF2-40B4-BE49-F238E27FC236}">
                <a16:creationId xmlns:a16="http://schemas.microsoft.com/office/drawing/2014/main" id="{F0C5492B-D84F-F32B-6EDD-F7A27010F1DE}"/>
              </a:ext>
            </a:extLst>
          </p:cNvPr>
          <p:cNvSpPr txBox="1"/>
          <p:nvPr/>
        </p:nvSpPr>
        <p:spPr>
          <a:xfrm>
            <a:off x="-542674" y="-5287320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 9/18!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062" name="TextBox 2061">
            <a:extLst>
              <a:ext uri="{FF2B5EF4-FFF2-40B4-BE49-F238E27FC236}">
                <a16:creationId xmlns:a16="http://schemas.microsoft.com/office/drawing/2014/main" id="{16E9CBC7-5AB6-B1A3-909E-8E88E5896E95}"/>
              </a:ext>
            </a:extLst>
          </p:cNvPr>
          <p:cNvSpPr txBox="1"/>
          <p:nvPr/>
        </p:nvSpPr>
        <p:spPr>
          <a:xfrm>
            <a:off x="4007562" y="-55286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Saturday 9/19!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063" name="TextBox 2062">
            <a:extLst>
              <a:ext uri="{FF2B5EF4-FFF2-40B4-BE49-F238E27FC236}">
                <a16:creationId xmlns:a16="http://schemas.microsoft.com/office/drawing/2014/main" id="{751DBFFF-4466-A545-C10F-1574C1CA8258}"/>
              </a:ext>
            </a:extLst>
          </p:cNvPr>
          <p:cNvSpPr txBox="1"/>
          <p:nvPr/>
        </p:nvSpPr>
        <p:spPr>
          <a:xfrm>
            <a:off x="7775002" y="-5580003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Sunday 9/20!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79108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B9B21-D7B2-CF08-0D4F-A46E7DB55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EE657C-9648-B31E-D47B-059E25F78BF9}"/>
              </a:ext>
            </a:extLst>
          </p:cNvPr>
          <p:cNvSpPr/>
          <p:nvPr/>
        </p:nvSpPr>
        <p:spPr>
          <a:xfrm>
            <a:off x="-145143" y="-29028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onthly calendar with solid fill">
            <a:extLst>
              <a:ext uri="{FF2B5EF4-FFF2-40B4-BE49-F238E27FC236}">
                <a16:creationId xmlns:a16="http://schemas.microsoft.com/office/drawing/2014/main" id="{635292B8-699A-E6E4-5E24-E7E74B7FF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51343" y="1828801"/>
            <a:ext cx="4013200" cy="40132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2EBCB1-FD8F-3B67-3CDB-1BEE4066A9F4}"/>
              </a:ext>
            </a:extLst>
          </p:cNvPr>
          <p:cNvSpPr txBox="1"/>
          <p:nvPr/>
        </p:nvSpPr>
        <p:spPr>
          <a:xfrm>
            <a:off x="-9297429" y="61463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Dates to Remember!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150E7E-9810-F436-FDA9-B6E8CE8644CC}"/>
              </a:ext>
            </a:extLst>
          </p:cNvPr>
          <p:cNvSpPr txBox="1"/>
          <p:nvPr/>
        </p:nvSpPr>
        <p:spPr>
          <a:xfrm>
            <a:off x="-6770915" y="1059542"/>
            <a:ext cx="7370658" cy="6550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Registration Opens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Friday, Sept. 4 – 12 pm</a:t>
            </a:r>
            <a:endParaRPr lang="en-US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Registration Closes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Monday, Sept. 7 – 5 pm</a:t>
            </a: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Problem Released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Monday, Sept. 7 – 5 pm (or once slots are full)</a:t>
            </a:r>
            <a:endParaRPr lang="en-US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Preparation Time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From Problem Release Time – Day of Competition</a:t>
            </a: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bg1"/>
                </a:solidFill>
                <a:effectLst/>
                <a:latin typeface="Footlight MT Light" panose="0204060206030A020304" pitchFamily="18" charset="77"/>
              </a:rPr>
              <a:t>Competition</a:t>
            </a:r>
          </a:p>
          <a:p>
            <a:pPr marL="1028700" lvl="1" indent="-571500">
              <a:spcAft>
                <a:spcPts val="225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Friday, Sept. 18 – Sunday, Sept. 20</a:t>
            </a:r>
            <a:endParaRPr lang="en-US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  <a:p>
            <a:pPr marL="571500" indent="-571500" rtl="0">
              <a:spcAft>
                <a:spcPts val="2250"/>
              </a:spcAft>
              <a:buFont typeface="Arial" panose="020B0604020202020204" pitchFamily="34" charset="0"/>
              <a:buChar char="•"/>
            </a:pP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1887B6-7DE6-82B3-DB60-FD736AA89F3D}"/>
              </a:ext>
            </a:extLst>
          </p:cNvPr>
          <p:cNvSpPr/>
          <p:nvPr/>
        </p:nvSpPr>
        <p:spPr>
          <a:xfrm rot="16200000">
            <a:off x="-1501488" y="6947895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662ED8-B219-BF36-7826-6D34FE65F76C}"/>
              </a:ext>
            </a:extLst>
          </p:cNvPr>
          <p:cNvSpPr txBox="1"/>
          <p:nvPr/>
        </p:nvSpPr>
        <p:spPr>
          <a:xfrm>
            <a:off x="-1595080" y="4944277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E98A32-4262-F993-1686-2557A4A316F7}"/>
              </a:ext>
            </a:extLst>
          </p:cNvPr>
          <p:cNvSpPr/>
          <p:nvPr/>
        </p:nvSpPr>
        <p:spPr>
          <a:xfrm rot="16200000">
            <a:off x="360483" y="7686467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1C97D6-ED8C-75A3-BE06-7E8E6323F6F1}"/>
              </a:ext>
            </a:extLst>
          </p:cNvPr>
          <p:cNvSpPr/>
          <p:nvPr/>
        </p:nvSpPr>
        <p:spPr>
          <a:xfrm rot="16200000">
            <a:off x="2222454" y="6165156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72B3C8-D1D3-DA79-E730-A38F1AEF9D29}"/>
              </a:ext>
            </a:extLst>
          </p:cNvPr>
          <p:cNvSpPr/>
          <p:nvPr/>
        </p:nvSpPr>
        <p:spPr>
          <a:xfrm rot="16200000">
            <a:off x="4084425" y="4894977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2E984A-ABCE-E3F4-4708-3D518BF30EC1}"/>
              </a:ext>
            </a:extLst>
          </p:cNvPr>
          <p:cNvSpPr/>
          <p:nvPr/>
        </p:nvSpPr>
        <p:spPr>
          <a:xfrm rot="16200000">
            <a:off x="5946396" y="7850416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009B94-CCD3-9E95-74FE-0B458EFC3EBA}"/>
              </a:ext>
            </a:extLst>
          </p:cNvPr>
          <p:cNvSpPr/>
          <p:nvPr/>
        </p:nvSpPr>
        <p:spPr>
          <a:xfrm rot="16200000">
            <a:off x="7808367" y="6642215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7E792A-2606-B3DC-56EE-140812C08B78}"/>
              </a:ext>
            </a:extLst>
          </p:cNvPr>
          <p:cNvSpPr txBox="1"/>
          <p:nvPr/>
        </p:nvSpPr>
        <p:spPr>
          <a:xfrm>
            <a:off x="266893" y="5569890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2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B1AA26-0B73-53AD-9BD5-45F9F9042ABF}"/>
              </a:ext>
            </a:extLst>
          </p:cNvPr>
          <p:cNvSpPr txBox="1"/>
          <p:nvPr/>
        </p:nvSpPr>
        <p:spPr>
          <a:xfrm>
            <a:off x="2128864" y="4101647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3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306BC3-A9CB-BF5C-4BB7-0C9CDDE0666A}"/>
              </a:ext>
            </a:extLst>
          </p:cNvPr>
          <p:cNvSpPr txBox="1"/>
          <p:nvPr/>
        </p:nvSpPr>
        <p:spPr>
          <a:xfrm>
            <a:off x="3990834" y="2786212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751564-316D-DC60-63F4-649E9DA467AA}"/>
              </a:ext>
            </a:extLst>
          </p:cNvPr>
          <p:cNvSpPr txBox="1"/>
          <p:nvPr/>
        </p:nvSpPr>
        <p:spPr>
          <a:xfrm>
            <a:off x="5852808" y="5693187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S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pic>
        <p:nvPicPr>
          <p:cNvPr id="19" name="Graphic 18" descr="Trophy with solid fill">
            <a:extLst>
              <a:ext uri="{FF2B5EF4-FFF2-40B4-BE49-F238E27FC236}">
                <a16:creationId xmlns:a16="http://schemas.microsoft.com/office/drawing/2014/main" id="{673A33E5-BFDE-A996-400E-2EB896C075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6606" y="4655490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84B9E71-D3C9-0079-0E95-4F38D14060A7}"/>
              </a:ext>
            </a:extLst>
          </p:cNvPr>
          <p:cNvSpPr txBox="1"/>
          <p:nvPr/>
        </p:nvSpPr>
        <p:spPr>
          <a:xfrm>
            <a:off x="-1573108" y="3961587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121484-A4FA-E893-F978-13B511C8F3B1}"/>
              </a:ext>
            </a:extLst>
          </p:cNvPr>
          <p:cNvSpPr txBox="1"/>
          <p:nvPr/>
        </p:nvSpPr>
        <p:spPr>
          <a:xfrm>
            <a:off x="266890" y="4712905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33CC73-F82A-F3B5-700F-C78CDB2D046C}"/>
              </a:ext>
            </a:extLst>
          </p:cNvPr>
          <p:cNvSpPr txBox="1"/>
          <p:nvPr/>
        </p:nvSpPr>
        <p:spPr>
          <a:xfrm>
            <a:off x="3990834" y="1947894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6DF24D-88F8-836C-A65A-E0BF380B4ACD}"/>
              </a:ext>
            </a:extLst>
          </p:cNvPr>
          <p:cNvSpPr txBox="1"/>
          <p:nvPr/>
        </p:nvSpPr>
        <p:spPr>
          <a:xfrm>
            <a:off x="5852808" y="4866794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17DE91-B7DE-2061-F257-6F3EC3B28F3D}"/>
              </a:ext>
            </a:extLst>
          </p:cNvPr>
          <p:cNvSpPr txBox="1"/>
          <p:nvPr/>
        </p:nvSpPr>
        <p:spPr>
          <a:xfrm>
            <a:off x="2128864" y="318214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8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5F0962-AAB3-5B14-1DA4-FA0ED10A0C57}"/>
              </a:ext>
            </a:extLst>
          </p:cNvPr>
          <p:cNvSpPr txBox="1"/>
          <p:nvPr/>
        </p:nvSpPr>
        <p:spPr>
          <a:xfrm>
            <a:off x="7714778" y="3660178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9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B465C1-A9ED-3FDC-73F3-AA4325B983FA}"/>
              </a:ext>
            </a:extLst>
          </p:cNvPr>
          <p:cNvSpPr txBox="1"/>
          <p:nvPr/>
        </p:nvSpPr>
        <p:spPr>
          <a:xfrm>
            <a:off x="3046971" y="614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Competition Schedule!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1512B7-4583-7911-C12B-6109ED862BE8}"/>
              </a:ext>
            </a:extLst>
          </p:cNvPr>
          <p:cNvSpPr txBox="1"/>
          <p:nvPr/>
        </p:nvSpPr>
        <p:spPr>
          <a:xfrm>
            <a:off x="-551866" y="1284028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 9/18!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39E76BA-FEED-0CCA-200A-02156B4B0017}"/>
              </a:ext>
            </a:extLst>
          </p:cNvPr>
          <p:cNvCxnSpPr>
            <a:cxnSpLocks/>
          </p:cNvCxnSpPr>
          <p:nvPr/>
        </p:nvCxnSpPr>
        <p:spPr>
          <a:xfrm>
            <a:off x="779036" y="1947894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9257503-DD13-F951-BFA5-2E63A1F70D4D}"/>
              </a:ext>
            </a:extLst>
          </p:cNvPr>
          <p:cNvCxnSpPr>
            <a:cxnSpLocks/>
          </p:cNvCxnSpPr>
          <p:nvPr/>
        </p:nvCxnSpPr>
        <p:spPr>
          <a:xfrm>
            <a:off x="3997356" y="1947894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9CBF40-31DA-20DE-2BDD-E37847CC5C97}"/>
              </a:ext>
            </a:extLst>
          </p:cNvPr>
          <p:cNvCxnSpPr>
            <a:cxnSpLocks/>
          </p:cNvCxnSpPr>
          <p:nvPr/>
        </p:nvCxnSpPr>
        <p:spPr>
          <a:xfrm flipH="1">
            <a:off x="779036" y="1947894"/>
            <a:ext cx="3211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132D471-CAE8-6AE5-7808-F6A2C087A3DE}"/>
              </a:ext>
            </a:extLst>
          </p:cNvPr>
          <p:cNvSpPr txBox="1"/>
          <p:nvPr/>
        </p:nvSpPr>
        <p:spPr>
          <a:xfrm>
            <a:off x="-664094" y="1952498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BA1E04E-1D5F-7A5E-0D08-9267D7B7E027}"/>
              </a:ext>
            </a:extLst>
          </p:cNvPr>
          <p:cNvSpPr txBox="1"/>
          <p:nvPr/>
        </p:nvSpPr>
        <p:spPr>
          <a:xfrm>
            <a:off x="3998370" y="1042686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Saturday 9/19!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EEC3880-3A79-BC49-02B6-29AD4589055F}"/>
              </a:ext>
            </a:extLst>
          </p:cNvPr>
          <p:cNvCxnSpPr>
            <a:cxnSpLocks/>
          </p:cNvCxnSpPr>
          <p:nvPr/>
        </p:nvCxnSpPr>
        <p:spPr>
          <a:xfrm>
            <a:off x="4518049" y="1706553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1D8AC30-CD3E-2E2F-0332-D4F242F8DD07}"/>
              </a:ext>
            </a:extLst>
          </p:cNvPr>
          <p:cNvCxnSpPr>
            <a:cxnSpLocks/>
          </p:cNvCxnSpPr>
          <p:nvPr/>
        </p:nvCxnSpPr>
        <p:spPr>
          <a:xfrm>
            <a:off x="9576749" y="1700142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E437C1E-2E65-3B51-E280-1E9F1AC6F071}"/>
              </a:ext>
            </a:extLst>
          </p:cNvPr>
          <p:cNvCxnSpPr>
            <a:cxnSpLocks/>
          </p:cNvCxnSpPr>
          <p:nvPr/>
        </p:nvCxnSpPr>
        <p:spPr>
          <a:xfrm flipH="1">
            <a:off x="4518049" y="1706553"/>
            <a:ext cx="5058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CBA559E-E332-D20F-DF7B-CF560E5780AB}"/>
              </a:ext>
            </a:extLst>
          </p:cNvPr>
          <p:cNvSpPr txBox="1"/>
          <p:nvPr/>
        </p:nvSpPr>
        <p:spPr>
          <a:xfrm>
            <a:off x="5442727" y="1800980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8C3BEA-98F4-0CD9-6FB6-AA8F4C55372E}"/>
              </a:ext>
            </a:extLst>
          </p:cNvPr>
          <p:cNvSpPr txBox="1"/>
          <p:nvPr/>
        </p:nvSpPr>
        <p:spPr>
          <a:xfrm>
            <a:off x="2361957" y="178985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A.M.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0AD6B9A-5A1D-45E4-F6C0-B33C9DC53138}"/>
              </a:ext>
            </a:extLst>
          </p:cNvPr>
          <p:cNvSpPr txBox="1"/>
          <p:nvPr/>
        </p:nvSpPr>
        <p:spPr>
          <a:xfrm>
            <a:off x="7765810" y="99134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Sunday 9/20!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21D467B-A7CE-D618-DAA3-015FFC0DCCC8}"/>
              </a:ext>
            </a:extLst>
          </p:cNvPr>
          <p:cNvCxnSpPr>
            <a:cxnSpLocks/>
          </p:cNvCxnSpPr>
          <p:nvPr/>
        </p:nvCxnSpPr>
        <p:spPr>
          <a:xfrm>
            <a:off x="10088892" y="1728803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D992834-677A-42B1-2E87-AA52E005A24B}"/>
              </a:ext>
            </a:extLst>
          </p:cNvPr>
          <p:cNvCxnSpPr>
            <a:cxnSpLocks/>
          </p:cNvCxnSpPr>
          <p:nvPr/>
        </p:nvCxnSpPr>
        <p:spPr>
          <a:xfrm>
            <a:off x="11438720" y="1728802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EB6F188-15A5-56D1-8995-5DF5C4372E42}"/>
              </a:ext>
            </a:extLst>
          </p:cNvPr>
          <p:cNvCxnSpPr>
            <a:cxnSpLocks/>
          </p:cNvCxnSpPr>
          <p:nvPr/>
        </p:nvCxnSpPr>
        <p:spPr>
          <a:xfrm flipH="1">
            <a:off x="10096428" y="1728802"/>
            <a:ext cx="13422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CD0CA69-406E-8149-9F32-774B79DACEF2}"/>
              </a:ext>
            </a:extLst>
          </p:cNvPr>
          <p:cNvSpPr txBox="1"/>
          <p:nvPr/>
        </p:nvSpPr>
        <p:spPr>
          <a:xfrm>
            <a:off x="7747881" y="178575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A.M.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E48972D-9199-02DB-05F4-5C0331DC2FF2}"/>
              </a:ext>
            </a:extLst>
          </p:cNvPr>
          <p:cNvSpPr txBox="1"/>
          <p:nvPr/>
        </p:nvSpPr>
        <p:spPr>
          <a:xfrm>
            <a:off x="-4431532" y="1785755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44CA98-23A3-437E-27AF-3A48B1EA3C38}"/>
              </a:ext>
            </a:extLst>
          </p:cNvPr>
          <p:cNvSpPr txBox="1"/>
          <p:nvPr/>
        </p:nvSpPr>
        <p:spPr>
          <a:xfrm>
            <a:off x="-4431532" y="534972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2B394EC-5084-3AFB-D2F4-A8C1C673D137}"/>
              </a:ext>
            </a:extLst>
          </p:cNvPr>
          <p:cNvSpPr txBox="1"/>
          <p:nvPr/>
        </p:nvSpPr>
        <p:spPr>
          <a:xfrm>
            <a:off x="-4431532" y="3556487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5A0F93-765B-DC7F-2A8A-E40853193AF0}"/>
              </a:ext>
            </a:extLst>
          </p:cNvPr>
          <p:cNvSpPr txBox="1"/>
          <p:nvPr/>
        </p:nvSpPr>
        <p:spPr>
          <a:xfrm>
            <a:off x="5546192" y="-4778454"/>
            <a:ext cx="6098058" cy="4301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Preliminary</a:t>
            </a: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Rounds</a:t>
            </a:r>
          </a:p>
          <a:p>
            <a:pPr algn="ctr" rtl="0">
              <a:spcAft>
                <a:spcPts val="2250"/>
              </a:spcAft>
              <a:buNone/>
            </a:pP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All Teams Compete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493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03F9BF-8028-4444-2865-44471CF75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B14015-2CF4-83FC-3F8F-9EF1BABE1506}"/>
              </a:ext>
            </a:extLst>
          </p:cNvPr>
          <p:cNvSpPr/>
          <p:nvPr/>
        </p:nvSpPr>
        <p:spPr>
          <a:xfrm>
            <a:off x="-145143" y="-29028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FF6708-ED8E-A579-D522-0FB18772BD86}"/>
              </a:ext>
            </a:extLst>
          </p:cNvPr>
          <p:cNvSpPr/>
          <p:nvPr/>
        </p:nvSpPr>
        <p:spPr>
          <a:xfrm>
            <a:off x="-2525467" y="3320641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266151-3068-F1A8-FAE2-C6FB4EAB442F}"/>
              </a:ext>
            </a:extLst>
          </p:cNvPr>
          <p:cNvSpPr/>
          <p:nvPr/>
        </p:nvSpPr>
        <p:spPr>
          <a:xfrm>
            <a:off x="-2525467" y="1564118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CCA8CC-20E7-0B4E-F596-EF5269FC3CB2}"/>
              </a:ext>
            </a:extLst>
          </p:cNvPr>
          <p:cNvSpPr txBox="1"/>
          <p:nvPr/>
        </p:nvSpPr>
        <p:spPr>
          <a:xfrm>
            <a:off x="-320118" y="173612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5BC24F-54A8-2A38-E943-327BEC9DED39}"/>
              </a:ext>
            </a:extLst>
          </p:cNvPr>
          <p:cNvSpPr txBox="1"/>
          <p:nvPr/>
        </p:nvSpPr>
        <p:spPr>
          <a:xfrm>
            <a:off x="-1945965" y="1745391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69161A-86F4-ED3C-AA1A-1793DB45F605}"/>
              </a:ext>
            </a:extLst>
          </p:cNvPr>
          <p:cNvSpPr/>
          <p:nvPr/>
        </p:nvSpPr>
        <p:spPr>
          <a:xfrm>
            <a:off x="-2525467" y="5112067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B4CC7C-E230-29F2-D9ED-212A5BB6B8BD}"/>
              </a:ext>
            </a:extLst>
          </p:cNvPr>
          <p:cNvSpPr/>
          <p:nvPr/>
        </p:nvSpPr>
        <p:spPr>
          <a:xfrm rot="16200000">
            <a:off x="4027503" y="9998550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468BC7-F41B-558A-4F4E-AAF1BCFE2AA9}"/>
              </a:ext>
            </a:extLst>
          </p:cNvPr>
          <p:cNvSpPr/>
          <p:nvPr/>
        </p:nvSpPr>
        <p:spPr>
          <a:xfrm rot="16200000">
            <a:off x="5946396" y="10249801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C63740-B28D-519A-C0A1-4741B971FFAA}"/>
              </a:ext>
            </a:extLst>
          </p:cNvPr>
          <p:cNvSpPr/>
          <p:nvPr/>
        </p:nvSpPr>
        <p:spPr>
          <a:xfrm rot="16200000">
            <a:off x="7841470" y="9998550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A215D-C3DD-FD56-AAAE-C1D49059AAEC}"/>
              </a:ext>
            </a:extLst>
          </p:cNvPr>
          <p:cNvSpPr txBox="1"/>
          <p:nvPr/>
        </p:nvSpPr>
        <p:spPr>
          <a:xfrm>
            <a:off x="-245250" y="351408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2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A70548-58DC-C5FA-D59C-FB592481F961}"/>
              </a:ext>
            </a:extLst>
          </p:cNvPr>
          <p:cNvSpPr txBox="1"/>
          <p:nvPr/>
        </p:nvSpPr>
        <p:spPr>
          <a:xfrm>
            <a:off x="-220874" y="5326779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3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8440D7-315C-A9B8-3747-9E689A26BC4D}"/>
              </a:ext>
            </a:extLst>
          </p:cNvPr>
          <p:cNvSpPr txBox="1"/>
          <p:nvPr/>
        </p:nvSpPr>
        <p:spPr>
          <a:xfrm>
            <a:off x="3933912" y="7889785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DCFF32-EBF2-B773-1FF4-1063923ACD0E}"/>
              </a:ext>
            </a:extLst>
          </p:cNvPr>
          <p:cNvSpPr txBox="1"/>
          <p:nvPr/>
        </p:nvSpPr>
        <p:spPr>
          <a:xfrm>
            <a:off x="5852808" y="8092572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S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A8F9BC-5493-5734-E340-B7932DE94C73}"/>
              </a:ext>
            </a:extLst>
          </p:cNvPr>
          <p:cNvSpPr txBox="1"/>
          <p:nvPr/>
        </p:nvSpPr>
        <p:spPr>
          <a:xfrm>
            <a:off x="1191528" y="1853483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19" name="Graphic 18" descr="Trophy with solid fill">
            <a:extLst>
              <a:ext uri="{FF2B5EF4-FFF2-40B4-BE49-F238E27FC236}">
                <a16:creationId xmlns:a16="http://schemas.microsoft.com/office/drawing/2014/main" id="{9B56497C-09C7-9CC9-22FE-33636C2E0E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39709" y="8011825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009A9B8-EF4A-39EE-C9E3-445D38271DF5}"/>
              </a:ext>
            </a:extLst>
          </p:cNvPr>
          <p:cNvSpPr txBox="1"/>
          <p:nvPr/>
        </p:nvSpPr>
        <p:spPr>
          <a:xfrm>
            <a:off x="1103064" y="3609684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1E5857-2572-E474-15E8-4F12E33B7243}"/>
              </a:ext>
            </a:extLst>
          </p:cNvPr>
          <p:cNvSpPr txBox="1"/>
          <p:nvPr/>
        </p:nvSpPr>
        <p:spPr>
          <a:xfrm>
            <a:off x="3933912" y="7051467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7C4114-C64D-B5B2-BEC3-54A73B741C82}"/>
              </a:ext>
            </a:extLst>
          </p:cNvPr>
          <p:cNvSpPr txBox="1"/>
          <p:nvPr/>
        </p:nvSpPr>
        <p:spPr>
          <a:xfrm>
            <a:off x="5852808" y="7266179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00A549-1C2E-28BB-4A7D-C1EAE3E14971}"/>
              </a:ext>
            </a:extLst>
          </p:cNvPr>
          <p:cNvSpPr txBox="1"/>
          <p:nvPr/>
        </p:nvSpPr>
        <p:spPr>
          <a:xfrm>
            <a:off x="1177463" y="5439556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8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89BBD93-910C-FAC3-5A38-05667DDC4306}"/>
              </a:ext>
            </a:extLst>
          </p:cNvPr>
          <p:cNvSpPr txBox="1"/>
          <p:nvPr/>
        </p:nvSpPr>
        <p:spPr>
          <a:xfrm>
            <a:off x="7747881" y="7016513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9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B0FA1D-5A47-9BBB-5290-5F728BA08129}"/>
              </a:ext>
            </a:extLst>
          </p:cNvPr>
          <p:cNvSpPr txBox="1"/>
          <p:nvPr/>
        </p:nvSpPr>
        <p:spPr>
          <a:xfrm>
            <a:off x="3046971" y="614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Competition Schedule!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22C770-047D-88BC-F7E0-BFA74E189861}"/>
              </a:ext>
            </a:extLst>
          </p:cNvPr>
          <p:cNvSpPr txBox="1"/>
          <p:nvPr/>
        </p:nvSpPr>
        <p:spPr>
          <a:xfrm>
            <a:off x="1728628" y="966081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 9/18!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C0F398B-B3FF-AE76-EFA8-132BAE555681}"/>
              </a:ext>
            </a:extLst>
          </p:cNvPr>
          <p:cNvCxnSpPr>
            <a:cxnSpLocks/>
          </p:cNvCxnSpPr>
          <p:nvPr/>
        </p:nvCxnSpPr>
        <p:spPr>
          <a:xfrm>
            <a:off x="715592" y="-3287854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31BAE29-1ADE-AEB3-5A49-FB5E57B7037A}"/>
              </a:ext>
            </a:extLst>
          </p:cNvPr>
          <p:cNvCxnSpPr>
            <a:cxnSpLocks/>
          </p:cNvCxnSpPr>
          <p:nvPr/>
        </p:nvCxnSpPr>
        <p:spPr>
          <a:xfrm>
            <a:off x="3933912" y="-3287854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8AD0F29-DD7E-F222-FD48-377A54E9DBB7}"/>
              </a:ext>
            </a:extLst>
          </p:cNvPr>
          <p:cNvCxnSpPr>
            <a:cxnSpLocks/>
          </p:cNvCxnSpPr>
          <p:nvPr/>
        </p:nvCxnSpPr>
        <p:spPr>
          <a:xfrm flipH="1">
            <a:off x="715592" y="-3287854"/>
            <a:ext cx="3211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07A9699-63B9-5815-79C4-F7A5D5C091C6}"/>
              </a:ext>
            </a:extLst>
          </p:cNvPr>
          <p:cNvSpPr txBox="1"/>
          <p:nvPr/>
        </p:nvSpPr>
        <p:spPr>
          <a:xfrm>
            <a:off x="3596256" y="972017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5FE6B3-AD43-202B-EE04-A0A02F57E283}"/>
              </a:ext>
            </a:extLst>
          </p:cNvPr>
          <p:cNvSpPr txBox="1"/>
          <p:nvPr/>
        </p:nvSpPr>
        <p:spPr>
          <a:xfrm>
            <a:off x="1966370" y="457014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Saturday 9/19!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31BFEBE-01F6-6444-3ED5-A86F60B35A13}"/>
              </a:ext>
            </a:extLst>
          </p:cNvPr>
          <p:cNvCxnSpPr>
            <a:cxnSpLocks/>
          </p:cNvCxnSpPr>
          <p:nvPr/>
        </p:nvCxnSpPr>
        <p:spPr>
          <a:xfrm>
            <a:off x="3168221" y="10121641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8D05520-1676-EAED-E211-30C4A2B9C702}"/>
              </a:ext>
            </a:extLst>
          </p:cNvPr>
          <p:cNvCxnSpPr>
            <a:cxnSpLocks/>
          </p:cNvCxnSpPr>
          <p:nvPr/>
        </p:nvCxnSpPr>
        <p:spPr>
          <a:xfrm>
            <a:off x="8226921" y="10115230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B04D1FF-EAED-933E-8E07-083DBFD983FD}"/>
              </a:ext>
            </a:extLst>
          </p:cNvPr>
          <p:cNvCxnSpPr>
            <a:cxnSpLocks/>
          </p:cNvCxnSpPr>
          <p:nvPr/>
        </p:nvCxnSpPr>
        <p:spPr>
          <a:xfrm flipH="1">
            <a:off x="3168221" y="10121641"/>
            <a:ext cx="5058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E3A2388-C291-9774-F22B-D3C8C6C14A48}"/>
              </a:ext>
            </a:extLst>
          </p:cNvPr>
          <p:cNvSpPr txBox="1"/>
          <p:nvPr/>
        </p:nvSpPr>
        <p:spPr>
          <a:xfrm>
            <a:off x="-6628365" y="812539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9626992-2EA8-2157-0DBB-7B385E879296}"/>
              </a:ext>
            </a:extLst>
          </p:cNvPr>
          <p:cNvSpPr txBox="1"/>
          <p:nvPr/>
        </p:nvSpPr>
        <p:spPr>
          <a:xfrm>
            <a:off x="4127572" y="458191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A.M.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1835E2-D53D-C647-1F8B-E6382FD88724}"/>
              </a:ext>
            </a:extLst>
          </p:cNvPr>
          <p:cNvSpPr txBox="1"/>
          <p:nvPr/>
        </p:nvSpPr>
        <p:spPr>
          <a:xfrm>
            <a:off x="7657857" y="-199205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Sunday 9/20!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6F196A7-1606-081C-A35F-DB16454AC42E}"/>
              </a:ext>
            </a:extLst>
          </p:cNvPr>
          <p:cNvCxnSpPr>
            <a:cxnSpLocks/>
          </p:cNvCxnSpPr>
          <p:nvPr/>
        </p:nvCxnSpPr>
        <p:spPr>
          <a:xfrm>
            <a:off x="13752128" y="6416654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CAED160-3CF6-77A2-7232-BDA5DDC16A1C}"/>
              </a:ext>
            </a:extLst>
          </p:cNvPr>
          <p:cNvCxnSpPr>
            <a:cxnSpLocks/>
          </p:cNvCxnSpPr>
          <p:nvPr/>
        </p:nvCxnSpPr>
        <p:spPr>
          <a:xfrm>
            <a:off x="15101956" y="6416653"/>
            <a:ext cx="0" cy="16189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9B3DB27-35E2-E92B-2C71-0BC840C5267F}"/>
              </a:ext>
            </a:extLst>
          </p:cNvPr>
          <p:cNvCxnSpPr>
            <a:cxnSpLocks/>
          </p:cNvCxnSpPr>
          <p:nvPr/>
        </p:nvCxnSpPr>
        <p:spPr>
          <a:xfrm flipH="1">
            <a:off x="13759664" y="6416653"/>
            <a:ext cx="13422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0FF7AB5-7705-EECE-CF6B-47D20DF41F2B}"/>
              </a:ext>
            </a:extLst>
          </p:cNvPr>
          <p:cNvSpPr txBox="1"/>
          <p:nvPr/>
        </p:nvSpPr>
        <p:spPr>
          <a:xfrm>
            <a:off x="12052927" y="2018007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A.M.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C4D7A2-DC75-E92D-046E-8BECFBC06964}"/>
              </a:ext>
            </a:extLst>
          </p:cNvPr>
          <p:cNvSpPr txBox="1"/>
          <p:nvPr/>
        </p:nvSpPr>
        <p:spPr>
          <a:xfrm>
            <a:off x="-1945965" y="5309359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DA1DA3-52DB-7F06-6F00-77F1F83D4AA2}"/>
              </a:ext>
            </a:extLst>
          </p:cNvPr>
          <p:cNvSpPr txBox="1"/>
          <p:nvPr/>
        </p:nvSpPr>
        <p:spPr>
          <a:xfrm>
            <a:off x="-1945965" y="351612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5CA62-4786-DAA2-583D-777F9357328E}"/>
              </a:ext>
            </a:extLst>
          </p:cNvPr>
          <p:cNvSpPr txBox="1"/>
          <p:nvPr/>
        </p:nvSpPr>
        <p:spPr>
          <a:xfrm>
            <a:off x="5752203" y="2000920"/>
            <a:ext cx="6098058" cy="4301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Preliminary</a:t>
            </a: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Rounds</a:t>
            </a:r>
          </a:p>
          <a:p>
            <a:pPr algn="ctr" rtl="0">
              <a:spcAft>
                <a:spcPts val="2250"/>
              </a:spcAft>
              <a:buNone/>
            </a:pP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All Teams Compete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37720A4-A6E6-A6B4-383A-0B6D89C22B40}"/>
              </a:ext>
            </a:extLst>
          </p:cNvPr>
          <p:cNvSpPr txBox="1"/>
          <p:nvPr/>
        </p:nvSpPr>
        <p:spPr>
          <a:xfrm>
            <a:off x="12052927" y="1793212"/>
            <a:ext cx="6098058" cy="5132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Playoff</a:t>
            </a: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Rounds</a:t>
            </a:r>
          </a:p>
          <a:p>
            <a:pPr algn="ctr" rtl="0">
              <a:spcAft>
                <a:spcPts val="2250"/>
              </a:spcAft>
              <a:buNone/>
            </a:pPr>
            <a:endParaRPr lang="en-US" sz="5400" b="1" dirty="0">
              <a:solidFill>
                <a:schemeClr val="bg1"/>
              </a:solidFill>
              <a:latin typeface="ACADEMY ENGRAVED LET PLAIN:1.0" panose="02000000000000000000" pitchFamily="2" charset="0"/>
            </a:endParaRP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Qualifying Teams Compete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0B4A6C-A96E-9A93-503D-D616B64BEB53}"/>
              </a:ext>
            </a:extLst>
          </p:cNvPr>
          <p:cNvSpPr txBox="1"/>
          <p:nvPr/>
        </p:nvSpPr>
        <p:spPr>
          <a:xfrm>
            <a:off x="-5019567" y="1904607"/>
            <a:ext cx="6098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0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Quarter-Finals</a:t>
            </a:r>
            <a:endParaRPr lang="en-US" sz="40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66EA00-1729-628D-70E4-22CF85CF1042}"/>
              </a:ext>
            </a:extLst>
          </p:cNvPr>
          <p:cNvSpPr txBox="1"/>
          <p:nvPr/>
        </p:nvSpPr>
        <p:spPr>
          <a:xfrm>
            <a:off x="-5083459" y="360690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Semi-Finals</a:t>
            </a:r>
            <a:endParaRPr lang="en-US" sz="48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659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6EDB3-5269-6A75-3D6C-90A1C2706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9677C8D1-A8A3-2F44-3651-542C1B4E781D}"/>
              </a:ext>
            </a:extLst>
          </p:cNvPr>
          <p:cNvSpPr txBox="1"/>
          <p:nvPr/>
        </p:nvSpPr>
        <p:spPr>
          <a:xfrm>
            <a:off x="3596256" y="972017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9EED72-6824-C41A-792A-A22C32DEAEE5}"/>
              </a:ext>
            </a:extLst>
          </p:cNvPr>
          <p:cNvSpPr/>
          <p:nvPr/>
        </p:nvSpPr>
        <p:spPr>
          <a:xfrm>
            <a:off x="-145143" y="-29028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EF6A98-F76B-AB11-EE1F-8F092555709D}"/>
              </a:ext>
            </a:extLst>
          </p:cNvPr>
          <p:cNvSpPr/>
          <p:nvPr/>
        </p:nvSpPr>
        <p:spPr>
          <a:xfrm>
            <a:off x="-2525467" y="3320641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EB1D92-A486-EDEB-82B5-A02DBD146951}"/>
              </a:ext>
            </a:extLst>
          </p:cNvPr>
          <p:cNvSpPr/>
          <p:nvPr/>
        </p:nvSpPr>
        <p:spPr>
          <a:xfrm>
            <a:off x="-2525467" y="1564118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52E255-B104-03F0-DA4B-FC6922D9508C}"/>
              </a:ext>
            </a:extLst>
          </p:cNvPr>
          <p:cNvSpPr txBox="1"/>
          <p:nvPr/>
        </p:nvSpPr>
        <p:spPr>
          <a:xfrm>
            <a:off x="-3369147" y="1793002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5ADE59-BEFB-F07C-CD6B-7BADF2AC1CD5}"/>
              </a:ext>
            </a:extLst>
          </p:cNvPr>
          <p:cNvSpPr txBox="1"/>
          <p:nvPr/>
        </p:nvSpPr>
        <p:spPr>
          <a:xfrm>
            <a:off x="-21033803" y="131487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8CAFF0-12A2-1073-1DF3-58B20B8954CC}"/>
              </a:ext>
            </a:extLst>
          </p:cNvPr>
          <p:cNvSpPr/>
          <p:nvPr/>
        </p:nvSpPr>
        <p:spPr>
          <a:xfrm>
            <a:off x="-2525467" y="5112067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17B890-9C3D-E359-BB04-9924E46EA810}"/>
              </a:ext>
            </a:extLst>
          </p:cNvPr>
          <p:cNvSpPr txBox="1"/>
          <p:nvPr/>
        </p:nvSpPr>
        <p:spPr>
          <a:xfrm>
            <a:off x="-5390595" y="3544065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2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3C7BB6-6144-C6F7-303C-54652852F105}"/>
              </a:ext>
            </a:extLst>
          </p:cNvPr>
          <p:cNvSpPr txBox="1"/>
          <p:nvPr/>
        </p:nvSpPr>
        <p:spPr>
          <a:xfrm>
            <a:off x="-10887874" y="5358622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3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8E9E1D-A590-F15D-9957-522948DBD87B}"/>
              </a:ext>
            </a:extLst>
          </p:cNvPr>
          <p:cNvSpPr txBox="1"/>
          <p:nvPr/>
        </p:nvSpPr>
        <p:spPr>
          <a:xfrm>
            <a:off x="-1320401" y="1838907"/>
            <a:ext cx="6098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0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Quarter-Finals</a:t>
            </a:r>
            <a:endParaRPr lang="en-US" sz="40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06C71B-2C6A-70AA-7BBB-8AEAD77F5E70}"/>
              </a:ext>
            </a:extLst>
          </p:cNvPr>
          <p:cNvSpPr txBox="1"/>
          <p:nvPr/>
        </p:nvSpPr>
        <p:spPr>
          <a:xfrm>
            <a:off x="-1384293" y="354120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Semi-Finals</a:t>
            </a:r>
            <a:endParaRPr lang="en-US" sz="48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CC921D-3E0F-7B4F-7855-9898EFB36063}"/>
              </a:ext>
            </a:extLst>
          </p:cNvPr>
          <p:cNvSpPr txBox="1"/>
          <p:nvPr/>
        </p:nvSpPr>
        <p:spPr>
          <a:xfrm>
            <a:off x="1191528" y="1853483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19" name="Graphic 18" descr="Trophy with solid fill">
            <a:extLst>
              <a:ext uri="{FF2B5EF4-FFF2-40B4-BE49-F238E27FC236}">
                <a16:creationId xmlns:a16="http://schemas.microsoft.com/office/drawing/2014/main" id="{F1755F99-E50C-610D-843A-AD2FECFCA7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6260" y="5288840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95C5C82-2DE2-2D74-9BFC-5B032CBBE58B}"/>
              </a:ext>
            </a:extLst>
          </p:cNvPr>
          <p:cNvSpPr txBox="1"/>
          <p:nvPr/>
        </p:nvSpPr>
        <p:spPr>
          <a:xfrm>
            <a:off x="1103064" y="3609684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4E0E47-0C47-20F7-9A60-8579AE3BC585}"/>
              </a:ext>
            </a:extLst>
          </p:cNvPr>
          <p:cNvSpPr txBox="1"/>
          <p:nvPr/>
        </p:nvSpPr>
        <p:spPr>
          <a:xfrm>
            <a:off x="1191528" y="7850990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8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2D4C90-CF6B-D7C5-4963-AA920B3CF793}"/>
              </a:ext>
            </a:extLst>
          </p:cNvPr>
          <p:cNvSpPr txBox="1"/>
          <p:nvPr/>
        </p:nvSpPr>
        <p:spPr>
          <a:xfrm>
            <a:off x="1153476" y="5463028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9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E01500-5869-9EFC-9C77-B02FD2652435}"/>
              </a:ext>
            </a:extLst>
          </p:cNvPr>
          <p:cNvSpPr txBox="1"/>
          <p:nvPr/>
        </p:nvSpPr>
        <p:spPr>
          <a:xfrm>
            <a:off x="3046971" y="614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Competition Schedule!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F637D5-57CF-4197-AF1A-4F744730027B}"/>
              </a:ext>
            </a:extLst>
          </p:cNvPr>
          <p:cNvSpPr txBox="1"/>
          <p:nvPr/>
        </p:nvSpPr>
        <p:spPr>
          <a:xfrm>
            <a:off x="1728628" y="-118144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 9/18!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246955-7417-88C9-FE54-3C3FD9CB6419}"/>
              </a:ext>
            </a:extLst>
          </p:cNvPr>
          <p:cNvSpPr txBox="1"/>
          <p:nvPr/>
        </p:nvSpPr>
        <p:spPr>
          <a:xfrm>
            <a:off x="1603489" y="978056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Saturday 9/19!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940B30-214D-0F17-E2FA-E7CCF46E97FE}"/>
              </a:ext>
            </a:extLst>
          </p:cNvPr>
          <p:cNvSpPr txBox="1"/>
          <p:nvPr/>
        </p:nvSpPr>
        <p:spPr>
          <a:xfrm>
            <a:off x="4127572" y="458191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A.M.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0932520-DA5A-D34D-44F3-4917F5FA2605}"/>
              </a:ext>
            </a:extLst>
          </p:cNvPr>
          <p:cNvSpPr txBox="1"/>
          <p:nvPr/>
        </p:nvSpPr>
        <p:spPr>
          <a:xfrm>
            <a:off x="2180345" y="4581933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Sunday 9/20!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B54343-C87C-63C9-C59D-4BCF479BF302}"/>
              </a:ext>
            </a:extLst>
          </p:cNvPr>
          <p:cNvSpPr txBox="1"/>
          <p:nvPr/>
        </p:nvSpPr>
        <p:spPr>
          <a:xfrm>
            <a:off x="-4369430" y="5358622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C24502-5428-3FCC-E09E-065183F86BB9}"/>
              </a:ext>
            </a:extLst>
          </p:cNvPr>
          <p:cNvSpPr txBox="1"/>
          <p:nvPr/>
        </p:nvSpPr>
        <p:spPr>
          <a:xfrm>
            <a:off x="-6757892" y="3532739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9E4EE2-392D-5E37-F00E-D632724BD188}"/>
              </a:ext>
            </a:extLst>
          </p:cNvPr>
          <p:cNvSpPr txBox="1"/>
          <p:nvPr/>
        </p:nvSpPr>
        <p:spPr>
          <a:xfrm>
            <a:off x="5897340" y="1681498"/>
            <a:ext cx="6098058" cy="5132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Playoff</a:t>
            </a: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Rounds</a:t>
            </a:r>
          </a:p>
          <a:p>
            <a:pPr algn="ctr" rtl="0">
              <a:spcAft>
                <a:spcPts val="2250"/>
              </a:spcAft>
              <a:buNone/>
            </a:pPr>
            <a:endParaRPr lang="en-US" sz="5400" b="1" dirty="0">
              <a:solidFill>
                <a:schemeClr val="bg1"/>
              </a:solidFill>
              <a:latin typeface="ACADEMY ENGRAVED LET PLAIN:1.0" panose="02000000000000000000" pitchFamily="2" charset="0"/>
            </a:endParaRP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Qualifying Teams Compete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pic>
        <p:nvPicPr>
          <p:cNvPr id="5" name="Picture 4" descr="A group of icons with text&#10;&#10;AI-generated content may be incorrect.">
            <a:extLst>
              <a:ext uri="{FF2B5EF4-FFF2-40B4-BE49-F238E27FC236}">
                <a16:creationId xmlns:a16="http://schemas.microsoft.com/office/drawing/2014/main" id="{A4FDC170-FBF0-D139-070C-5D19C1CB1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640277">
            <a:off x="1827945" y="24276782"/>
            <a:ext cx="9904824" cy="54927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6C79E4-008C-CDA0-97A1-C22870A93898}"/>
              </a:ext>
            </a:extLst>
          </p:cNvPr>
          <p:cNvSpPr txBox="1"/>
          <p:nvPr/>
        </p:nvSpPr>
        <p:spPr>
          <a:xfrm>
            <a:off x="11419534" y="5880074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i="0" dirty="0">
                <a:effectLst/>
                <a:latin typeface="Footlight MT Light" panose="0204060206030A020304" pitchFamily="18" charset="77"/>
              </a:rPr>
              <a:t>In-Person at </a:t>
            </a:r>
            <a:r>
              <a:rPr lang="en-US" sz="3600" b="1" dirty="0">
                <a:latin typeface="Footlight MT Light" panose="0204060206030A020304" pitchFamily="18" charset="77"/>
              </a:rPr>
              <a:t>UHLC!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5DA422-DCDE-D191-FE1B-5AFB9B525272}"/>
              </a:ext>
            </a:extLst>
          </p:cNvPr>
          <p:cNvSpPr txBox="1"/>
          <p:nvPr/>
        </p:nvSpPr>
        <p:spPr>
          <a:xfrm>
            <a:off x="-5065553" y="120715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latin typeface="Footlight MT Light" panose="0204060206030A020304" pitchFamily="18" charset="77"/>
              </a:rPr>
              <a:t>Criminal Case!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67513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B2B5F7-DFEA-EEA0-34FF-5138C4265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993F9D5A-DF06-3721-C6BC-E9C4842CA58C}"/>
              </a:ext>
            </a:extLst>
          </p:cNvPr>
          <p:cNvSpPr txBox="1"/>
          <p:nvPr/>
        </p:nvSpPr>
        <p:spPr>
          <a:xfrm>
            <a:off x="10331593" y="360621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F6EE4C-98A1-EA94-A755-A75287C36176}"/>
              </a:ext>
            </a:extLst>
          </p:cNvPr>
          <p:cNvSpPr/>
          <p:nvPr/>
        </p:nvSpPr>
        <p:spPr>
          <a:xfrm>
            <a:off x="-145143" y="-29028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02AB11-6019-EC6D-41DE-8FC4D7AB9052}"/>
              </a:ext>
            </a:extLst>
          </p:cNvPr>
          <p:cNvSpPr/>
          <p:nvPr/>
        </p:nvSpPr>
        <p:spPr>
          <a:xfrm>
            <a:off x="-14497534" y="3194059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29C624-20C3-A892-95E0-B1ED19158FB6}"/>
              </a:ext>
            </a:extLst>
          </p:cNvPr>
          <p:cNvSpPr/>
          <p:nvPr/>
        </p:nvSpPr>
        <p:spPr>
          <a:xfrm>
            <a:off x="-14497534" y="1437536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02D84C-4B82-B96C-52EC-408D38490EE3}"/>
              </a:ext>
            </a:extLst>
          </p:cNvPr>
          <p:cNvSpPr txBox="1"/>
          <p:nvPr/>
        </p:nvSpPr>
        <p:spPr>
          <a:xfrm>
            <a:off x="-15341214" y="1666420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570E02-AEBF-ABDA-C916-FB935CBE602B}"/>
              </a:ext>
            </a:extLst>
          </p:cNvPr>
          <p:cNvSpPr txBox="1"/>
          <p:nvPr/>
        </p:nvSpPr>
        <p:spPr>
          <a:xfrm>
            <a:off x="-21033803" y="131487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39853E-B0E1-D614-EC94-7DEBD05E0AD9}"/>
              </a:ext>
            </a:extLst>
          </p:cNvPr>
          <p:cNvSpPr/>
          <p:nvPr/>
        </p:nvSpPr>
        <p:spPr>
          <a:xfrm>
            <a:off x="-14497534" y="4985485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74C98C-F3F8-9FE4-9B0A-2D40C490580D}"/>
              </a:ext>
            </a:extLst>
          </p:cNvPr>
          <p:cNvSpPr txBox="1"/>
          <p:nvPr/>
        </p:nvSpPr>
        <p:spPr>
          <a:xfrm>
            <a:off x="-5390595" y="3544065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2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524D0F-6519-065B-0ADF-CA35FB9B9B5C}"/>
              </a:ext>
            </a:extLst>
          </p:cNvPr>
          <p:cNvSpPr txBox="1"/>
          <p:nvPr/>
        </p:nvSpPr>
        <p:spPr>
          <a:xfrm>
            <a:off x="-10887874" y="5358622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3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625089-3140-053D-85A2-5AFAEE7E66CC}"/>
              </a:ext>
            </a:extLst>
          </p:cNvPr>
          <p:cNvSpPr txBox="1"/>
          <p:nvPr/>
        </p:nvSpPr>
        <p:spPr>
          <a:xfrm>
            <a:off x="-13292468" y="1712325"/>
            <a:ext cx="6098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0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Quarter-Finals</a:t>
            </a:r>
            <a:endParaRPr lang="en-US" sz="40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163F35-325C-9522-97D6-7FEBDF2D410F}"/>
              </a:ext>
            </a:extLst>
          </p:cNvPr>
          <p:cNvSpPr txBox="1"/>
          <p:nvPr/>
        </p:nvSpPr>
        <p:spPr>
          <a:xfrm>
            <a:off x="-13356360" y="3414618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Semi-Finals</a:t>
            </a:r>
            <a:endParaRPr lang="en-US" sz="48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7D36A3-E9BB-3C31-0220-F530DE3EE846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19" name="Graphic 18" descr="Trophy with solid fill">
            <a:extLst>
              <a:ext uri="{FF2B5EF4-FFF2-40B4-BE49-F238E27FC236}">
                <a16:creationId xmlns:a16="http://schemas.microsoft.com/office/drawing/2014/main" id="{8E3B0DB6-F07E-8437-4753-3E45BB9015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0845807" y="5162258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EB38DD4-2E84-9066-AD7F-2568A28681B7}"/>
              </a:ext>
            </a:extLst>
          </p:cNvPr>
          <p:cNvSpPr txBox="1"/>
          <p:nvPr/>
        </p:nvSpPr>
        <p:spPr>
          <a:xfrm>
            <a:off x="-10869003" y="3483102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69C980-2459-8F77-C372-C2F0645231AD}"/>
              </a:ext>
            </a:extLst>
          </p:cNvPr>
          <p:cNvSpPr txBox="1"/>
          <p:nvPr/>
        </p:nvSpPr>
        <p:spPr>
          <a:xfrm>
            <a:off x="1191528" y="7850990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8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196160-6400-AF7C-3516-87650A733186}"/>
              </a:ext>
            </a:extLst>
          </p:cNvPr>
          <p:cNvSpPr txBox="1"/>
          <p:nvPr/>
        </p:nvSpPr>
        <p:spPr>
          <a:xfrm>
            <a:off x="-10818591" y="5336446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9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B744C2-1E6A-87F7-1CD1-D3BE4E6C0364}"/>
              </a:ext>
            </a:extLst>
          </p:cNvPr>
          <p:cNvSpPr txBox="1"/>
          <p:nvPr/>
        </p:nvSpPr>
        <p:spPr>
          <a:xfrm>
            <a:off x="3046971" y="614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Format!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D0E8299-EB65-4738-823C-B408DDC76FE5}"/>
              </a:ext>
            </a:extLst>
          </p:cNvPr>
          <p:cNvSpPr txBox="1"/>
          <p:nvPr/>
        </p:nvSpPr>
        <p:spPr>
          <a:xfrm>
            <a:off x="-2040484" y="-187571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 9/18!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1D25368-781A-3F7D-1920-BE97CD18F405}"/>
              </a:ext>
            </a:extLst>
          </p:cNvPr>
          <p:cNvSpPr txBox="1"/>
          <p:nvPr/>
        </p:nvSpPr>
        <p:spPr>
          <a:xfrm>
            <a:off x="-5250313" y="1020089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Saturday 9/19!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3EC13D-1C22-196C-3D9F-39FAE948F478}"/>
              </a:ext>
            </a:extLst>
          </p:cNvPr>
          <p:cNvSpPr txBox="1"/>
          <p:nvPr/>
        </p:nvSpPr>
        <p:spPr>
          <a:xfrm>
            <a:off x="-7844495" y="4455330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A.M.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9AEC790-F99C-998A-A2E2-63657FAA22B5}"/>
              </a:ext>
            </a:extLst>
          </p:cNvPr>
          <p:cNvSpPr txBox="1"/>
          <p:nvPr/>
        </p:nvSpPr>
        <p:spPr>
          <a:xfrm>
            <a:off x="-9791722" y="4455351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Sunday 9/20!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83D100-EF49-F5C9-B6C2-928E3EA99E74}"/>
              </a:ext>
            </a:extLst>
          </p:cNvPr>
          <p:cNvSpPr txBox="1"/>
          <p:nvPr/>
        </p:nvSpPr>
        <p:spPr>
          <a:xfrm>
            <a:off x="-16341497" y="5232040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6C9FEDD-BC67-EAFF-372C-2225666D2792}"/>
              </a:ext>
            </a:extLst>
          </p:cNvPr>
          <p:cNvSpPr txBox="1"/>
          <p:nvPr/>
        </p:nvSpPr>
        <p:spPr>
          <a:xfrm>
            <a:off x="-6757892" y="3532739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3C117F-28D5-439D-E1ED-290571D4DFA4}"/>
              </a:ext>
            </a:extLst>
          </p:cNvPr>
          <p:cNvSpPr txBox="1"/>
          <p:nvPr/>
        </p:nvSpPr>
        <p:spPr>
          <a:xfrm>
            <a:off x="-6074727" y="1554916"/>
            <a:ext cx="6098058" cy="5132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Playoff</a:t>
            </a: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Rounds</a:t>
            </a:r>
          </a:p>
          <a:p>
            <a:pPr algn="ctr" rtl="0">
              <a:spcAft>
                <a:spcPts val="2250"/>
              </a:spcAft>
              <a:buNone/>
            </a:pPr>
            <a:endParaRPr lang="en-US" sz="5400" b="1" dirty="0">
              <a:solidFill>
                <a:schemeClr val="bg1"/>
              </a:solidFill>
              <a:latin typeface="ACADEMY ENGRAVED LET PLAIN:1.0" panose="02000000000000000000" pitchFamily="2" charset="0"/>
            </a:endParaRP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Qualifying Teams Compete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F750839A-9426-D517-34A6-E4140B273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183" y="1194300"/>
            <a:ext cx="9904824" cy="5492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8B2A71-201B-EA66-3690-C5BC23181CE7}"/>
              </a:ext>
            </a:extLst>
          </p:cNvPr>
          <p:cNvSpPr txBox="1"/>
          <p:nvPr/>
        </p:nvSpPr>
        <p:spPr>
          <a:xfrm>
            <a:off x="-1566866" y="1307626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latin typeface="Footlight MT Light" panose="0204060206030A020304" pitchFamily="18" charset="77"/>
              </a:rPr>
              <a:t>Criminal Case!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9AE8CC-2BA1-06C1-1AB2-4BD36BCDFAE7}"/>
              </a:ext>
            </a:extLst>
          </p:cNvPr>
          <p:cNvSpPr txBox="1"/>
          <p:nvPr/>
        </p:nvSpPr>
        <p:spPr>
          <a:xfrm>
            <a:off x="7110971" y="5893008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i="0" dirty="0">
                <a:effectLst/>
                <a:latin typeface="Footlight MT Light" panose="0204060206030A020304" pitchFamily="18" charset="77"/>
              </a:rPr>
              <a:t>In-Person at </a:t>
            </a:r>
            <a:r>
              <a:rPr lang="en-US" sz="3600" b="1" dirty="0">
                <a:latin typeface="Footlight MT Light" panose="0204060206030A020304" pitchFamily="18" charset="77"/>
              </a:rPr>
              <a:t>UHLC!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13" name="Picture 1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E6023F6-5B9F-F5BC-E185-18F2638B8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120998" y="61462"/>
            <a:ext cx="11374220" cy="628150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03B334A-14E7-E5A9-2F1E-3B1F448C7A0D}"/>
              </a:ext>
            </a:extLst>
          </p:cNvPr>
          <p:cNvSpPr/>
          <p:nvPr/>
        </p:nvSpPr>
        <p:spPr>
          <a:xfrm>
            <a:off x="-10257701" y="3811800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</p:spTree>
    <p:extLst>
      <p:ext uri="{BB962C8B-B14F-4D97-AF65-F5344CB8AC3E}">
        <p14:creationId xmlns:p14="http://schemas.microsoft.com/office/powerpoint/2010/main" val="4056834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E11148-A6EB-9D3E-C176-619433E25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4FD71108-F656-1E0A-C206-036CA09DD297}"/>
              </a:ext>
            </a:extLst>
          </p:cNvPr>
          <p:cNvSpPr txBox="1"/>
          <p:nvPr/>
        </p:nvSpPr>
        <p:spPr>
          <a:xfrm>
            <a:off x="10331593" y="360621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P.M.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1834DC-ABCE-384F-3706-0D35921BD90B}"/>
              </a:ext>
            </a:extLst>
          </p:cNvPr>
          <p:cNvSpPr/>
          <p:nvPr/>
        </p:nvSpPr>
        <p:spPr>
          <a:xfrm>
            <a:off x="-145143" y="-29028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86DC01-7741-6E6E-7F81-9959578A6B7A}"/>
              </a:ext>
            </a:extLst>
          </p:cNvPr>
          <p:cNvSpPr/>
          <p:nvPr/>
        </p:nvSpPr>
        <p:spPr>
          <a:xfrm>
            <a:off x="-14497534" y="3194059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67F37F-FF96-EB6B-C7F5-43DCFA4CA181}"/>
              </a:ext>
            </a:extLst>
          </p:cNvPr>
          <p:cNvSpPr/>
          <p:nvPr/>
        </p:nvSpPr>
        <p:spPr>
          <a:xfrm>
            <a:off x="-14497534" y="1437536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EFA8F-9C5F-BCBD-8B88-0DA26A9B0E4A}"/>
              </a:ext>
            </a:extLst>
          </p:cNvPr>
          <p:cNvSpPr txBox="1"/>
          <p:nvPr/>
        </p:nvSpPr>
        <p:spPr>
          <a:xfrm>
            <a:off x="-15341214" y="1666420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9FF134-5AAE-F389-D48A-A390148C7534}"/>
              </a:ext>
            </a:extLst>
          </p:cNvPr>
          <p:cNvSpPr txBox="1"/>
          <p:nvPr/>
        </p:nvSpPr>
        <p:spPr>
          <a:xfrm>
            <a:off x="-21033803" y="1314873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1995FD-1683-661B-FD26-73740EFACC39}"/>
              </a:ext>
            </a:extLst>
          </p:cNvPr>
          <p:cNvSpPr/>
          <p:nvPr/>
        </p:nvSpPr>
        <p:spPr>
          <a:xfrm>
            <a:off x="-14497534" y="4985485"/>
            <a:ext cx="5910878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A160A-C7DB-A583-90B7-2CE25E88F228}"/>
              </a:ext>
            </a:extLst>
          </p:cNvPr>
          <p:cNvSpPr txBox="1"/>
          <p:nvPr/>
        </p:nvSpPr>
        <p:spPr>
          <a:xfrm>
            <a:off x="-5390595" y="3544065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2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7D3530-D178-F86B-C019-DCB9D08C4C03}"/>
              </a:ext>
            </a:extLst>
          </p:cNvPr>
          <p:cNvSpPr txBox="1"/>
          <p:nvPr/>
        </p:nvSpPr>
        <p:spPr>
          <a:xfrm>
            <a:off x="-10887874" y="5358622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3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8AB9C0-D1FC-CF33-5D29-921A64EA25C5}"/>
              </a:ext>
            </a:extLst>
          </p:cNvPr>
          <p:cNvSpPr txBox="1"/>
          <p:nvPr/>
        </p:nvSpPr>
        <p:spPr>
          <a:xfrm>
            <a:off x="-13292468" y="1712325"/>
            <a:ext cx="6098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0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Quarter-Finals</a:t>
            </a:r>
            <a:endParaRPr lang="en-US" sz="40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B37751-78E6-DBFD-57FE-27ED39B0A44C}"/>
              </a:ext>
            </a:extLst>
          </p:cNvPr>
          <p:cNvSpPr txBox="1"/>
          <p:nvPr/>
        </p:nvSpPr>
        <p:spPr>
          <a:xfrm>
            <a:off x="-13356360" y="3414618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Semi-Finals</a:t>
            </a:r>
            <a:endParaRPr lang="en-US" sz="48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664579-EE83-DE84-09F0-19D00F68304A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19" name="Graphic 18" descr="Trophy with solid fill">
            <a:extLst>
              <a:ext uri="{FF2B5EF4-FFF2-40B4-BE49-F238E27FC236}">
                <a16:creationId xmlns:a16="http://schemas.microsoft.com/office/drawing/2014/main" id="{4A9E21DB-1EDB-C914-B6B9-9286E1C4B1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0845807" y="5162258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4A07640-0C5B-C8DF-4F23-8733D4F5F3A1}"/>
              </a:ext>
            </a:extLst>
          </p:cNvPr>
          <p:cNvSpPr txBox="1"/>
          <p:nvPr/>
        </p:nvSpPr>
        <p:spPr>
          <a:xfrm>
            <a:off x="-10869003" y="3483102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4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78ECF6-D714-23D5-549D-156AC4E30FE0}"/>
              </a:ext>
            </a:extLst>
          </p:cNvPr>
          <p:cNvSpPr txBox="1"/>
          <p:nvPr/>
        </p:nvSpPr>
        <p:spPr>
          <a:xfrm>
            <a:off x="1191528" y="7850990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8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:30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0D3F5E-2FD6-B212-28D8-FDC0878D3EEF}"/>
              </a:ext>
            </a:extLst>
          </p:cNvPr>
          <p:cNvSpPr txBox="1"/>
          <p:nvPr/>
        </p:nvSpPr>
        <p:spPr>
          <a:xfrm>
            <a:off x="-10818591" y="5336446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9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:00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D1C38C-528D-1566-8C65-07B51398B2F1}"/>
              </a:ext>
            </a:extLst>
          </p:cNvPr>
          <p:cNvSpPr txBox="1"/>
          <p:nvPr/>
        </p:nvSpPr>
        <p:spPr>
          <a:xfrm>
            <a:off x="3046971" y="614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Format!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27E57F-B498-C66B-1B72-1814CD2832C1}"/>
              </a:ext>
            </a:extLst>
          </p:cNvPr>
          <p:cNvSpPr txBox="1"/>
          <p:nvPr/>
        </p:nvSpPr>
        <p:spPr>
          <a:xfrm>
            <a:off x="-2040484" y="-187571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Friday 9/18!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A1F70D-D7C0-874B-E4E7-CA8B513AF585}"/>
              </a:ext>
            </a:extLst>
          </p:cNvPr>
          <p:cNvSpPr txBox="1"/>
          <p:nvPr/>
        </p:nvSpPr>
        <p:spPr>
          <a:xfrm>
            <a:off x="-5250313" y="1020089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Saturday 9/19!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5AD6232-BEFD-AE39-02F4-60639680C67B}"/>
              </a:ext>
            </a:extLst>
          </p:cNvPr>
          <p:cNvSpPr txBox="1"/>
          <p:nvPr/>
        </p:nvSpPr>
        <p:spPr>
          <a:xfrm>
            <a:off x="-7844495" y="4455330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A.M.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72C62AB-19C8-316A-F73A-27DBD995A173}"/>
              </a:ext>
            </a:extLst>
          </p:cNvPr>
          <p:cNvSpPr txBox="1"/>
          <p:nvPr/>
        </p:nvSpPr>
        <p:spPr>
          <a:xfrm>
            <a:off x="-9791722" y="4455351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Sunday 9/20!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611692-DE36-6AA5-BB75-B01936F63948}"/>
              </a:ext>
            </a:extLst>
          </p:cNvPr>
          <p:cNvSpPr txBox="1"/>
          <p:nvPr/>
        </p:nvSpPr>
        <p:spPr>
          <a:xfrm>
            <a:off x="-16341497" y="5232040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1B567E-64DE-3ED5-522E-CCD272D5087F}"/>
              </a:ext>
            </a:extLst>
          </p:cNvPr>
          <p:cNvSpPr txBox="1"/>
          <p:nvPr/>
        </p:nvSpPr>
        <p:spPr>
          <a:xfrm>
            <a:off x="-6757892" y="3532739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E1EBC2-1ECF-2B0F-778D-8672D9B54EA8}"/>
              </a:ext>
            </a:extLst>
          </p:cNvPr>
          <p:cNvSpPr txBox="1"/>
          <p:nvPr/>
        </p:nvSpPr>
        <p:spPr>
          <a:xfrm>
            <a:off x="-6074727" y="1554916"/>
            <a:ext cx="6098058" cy="5132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5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Playoff</a:t>
            </a: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Rounds</a:t>
            </a:r>
          </a:p>
          <a:p>
            <a:pPr algn="ctr" rtl="0">
              <a:spcAft>
                <a:spcPts val="2250"/>
              </a:spcAft>
              <a:buNone/>
            </a:pPr>
            <a:endParaRPr lang="en-US" sz="5400" b="1" dirty="0">
              <a:solidFill>
                <a:schemeClr val="bg1"/>
              </a:solidFill>
              <a:latin typeface="ACADEMY ENGRAVED LET PLAIN:1.0" panose="02000000000000000000" pitchFamily="2" charset="0"/>
            </a:endParaRPr>
          </a:p>
          <a:p>
            <a:pPr algn="ctr" rtl="0">
              <a:spcAft>
                <a:spcPts val="225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CADEMY ENGRAVED LET PLAIN:1.0" panose="02000000000000000000" pitchFamily="2" charset="0"/>
              </a:rPr>
              <a:t>Qualifying Teams Compete</a:t>
            </a:r>
            <a:endParaRPr lang="en-US" sz="5400" b="1" i="0" dirty="0">
              <a:solidFill>
                <a:schemeClr val="bg1"/>
              </a:solidFill>
              <a:effectLst/>
              <a:latin typeface="ACADEMY ENGRAVED LET PLAIN:1.0" panose="02000000000000000000" pitchFamily="2" charset="0"/>
            </a:endParaRP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8260EDD1-3B83-B034-475E-25F7044EE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11202557" y="-4874694"/>
            <a:ext cx="13336370" cy="73957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18DA15-84E0-17FD-01F6-384A7D3277AA}"/>
              </a:ext>
            </a:extLst>
          </p:cNvPr>
          <p:cNvSpPr txBox="1"/>
          <p:nvPr/>
        </p:nvSpPr>
        <p:spPr>
          <a:xfrm>
            <a:off x="10743800" y="1231750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latin typeface="Footlight MT Light" panose="0204060206030A020304" pitchFamily="18" charset="77"/>
              </a:rPr>
              <a:t>Criminal Case!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0D33A1-9825-314B-79D1-79C54D1B008E}"/>
              </a:ext>
            </a:extLst>
          </p:cNvPr>
          <p:cNvSpPr txBox="1"/>
          <p:nvPr/>
        </p:nvSpPr>
        <p:spPr>
          <a:xfrm>
            <a:off x="-5250313" y="5870754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i="0" dirty="0">
                <a:effectLst/>
                <a:latin typeface="Footlight MT Light" panose="0204060206030A020304" pitchFamily="18" charset="77"/>
              </a:rPr>
              <a:t>In-Person at </a:t>
            </a:r>
            <a:r>
              <a:rPr lang="en-US" sz="3600" b="1" dirty="0">
                <a:latin typeface="Footlight MT Light" panose="0204060206030A020304" pitchFamily="18" charset="77"/>
              </a:rPr>
              <a:t>UHLC!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491C018C-8377-9BF9-7014-21901E820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97" y="288248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684F2C-5605-885F-8959-017CC0E528D9}"/>
              </a:ext>
            </a:extLst>
          </p:cNvPr>
          <p:cNvSpPr/>
          <p:nvPr/>
        </p:nvSpPr>
        <p:spPr>
          <a:xfrm>
            <a:off x="1604303" y="4049932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18" name="Picture 17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2B4884E-B307-93D2-3A1D-13BA6B2F4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451700" y="7661138"/>
            <a:ext cx="7772400" cy="180506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5255BE1-227E-7F11-2CEC-3C034B0BCCF9}"/>
              </a:ext>
            </a:extLst>
          </p:cNvPr>
          <p:cNvSpPr txBox="1"/>
          <p:nvPr/>
        </p:nvSpPr>
        <p:spPr>
          <a:xfrm>
            <a:off x="-6357729" y="6389160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84981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6B0D4-3D1B-4F39-4C3A-3D05929F0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BF7A8E-1F35-06B4-B180-7ADB4220E320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543F9D-D3F3-7AEE-345F-ED0AAD1E9E07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7EF756-A3BD-F241-2F82-36CCC29D2721}"/>
              </a:ext>
            </a:extLst>
          </p:cNvPr>
          <p:cNvSpPr txBox="1"/>
          <p:nvPr/>
        </p:nvSpPr>
        <p:spPr>
          <a:xfrm>
            <a:off x="3046971" y="614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Format!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0E11EB00-63AD-8CFF-CB28-564115C88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856593" y="-4455149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BAB2DC8-8849-92AF-5F7F-6C246F598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89C49F-E9D6-DF95-240D-6B56C059D908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15286F1-DF70-5215-77C6-E16C397EC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433070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238B8E-033A-2E71-CDC5-D49EA570B735}"/>
              </a:ext>
            </a:extLst>
          </p:cNvPr>
          <p:cNvSpPr txBox="1"/>
          <p:nvPr/>
        </p:nvSpPr>
        <p:spPr>
          <a:xfrm>
            <a:off x="303771" y="305872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282B4B7-0845-CFDD-8E59-6FCC0D460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261073" y="5383877"/>
            <a:ext cx="10056550" cy="557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34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A53A6E-671F-EE99-B8E7-06C1E9FE2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46C1C5-3F89-09A8-C1E3-8AD7B38FEC71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44A965-138F-ACF7-991D-32444D04B81F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429528-54F4-34FA-A99D-FBE48424A93B}"/>
              </a:ext>
            </a:extLst>
          </p:cNvPr>
          <p:cNvSpPr txBox="1"/>
          <p:nvPr/>
        </p:nvSpPr>
        <p:spPr>
          <a:xfrm>
            <a:off x="3046971" y="6146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Format!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18E62F60-8586-B90B-1059-520AC31F6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856593" y="-4455149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2A42AEA8-4B6B-0160-3FCD-000C01234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5C8F47-D0EE-E82E-D712-C3FB28414FFA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F01B7F5-AF61-F80E-0220-66091DEC6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2DDDB1E-1E8C-A145-48E9-8EB3F4E0F26B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69DBF3-2E46-5CE1-DF8B-52BF55E9F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1558558"/>
            <a:ext cx="10056550" cy="5570988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9146DC5-F2E6-14FA-FB96-21037E343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35790">
            <a:off x="774960" y="8208338"/>
            <a:ext cx="2658722" cy="14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26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23100-0E9C-6D1A-C8E9-06C1ABAE8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1E1023-A32F-D835-D430-62892905B1C6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23C283-73F0-B407-D457-644B79167A2F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B06E6ED4-FD5A-7B59-CA0C-BE76FFC54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995268" y="-1586268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73797010-190F-53F4-9FD7-C99B39D34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F257AC7-A167-9234-90DE-6BF226F742DB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FE2528A-C5CE-0F72-37A7-4844CFB3E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85FEE65-E628-BE9D-F153-D0589D378955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FE1BE8-706C-3C74-4AD2-DB1B81D02A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147503" y="-5410200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75783E2-56EF-F4A1-6A2F-8DC4566E5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57483" y="402012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682E74E8-6C02-507D-0E6F-20DDCE68FE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391" y="7666698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4D1270-50E4-F134-7B3F-50800FA005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443436" y="-5265355"/>
            <a:ext cx="8450899" cy="473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40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78C59D-CC74-3AA9-7DD1-A909E5D30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841D62-B5F3-349B-F563-FF2D46998850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5B9A00-A161-601A-1FA4-6A6986F210C3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861115A6-359F-BE6A-D931-C100CDB33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009318" y="6333746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7728F13E-3FC8-6C72-A738-9DB32955F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C034D2-3F82-1777-7414-0A71DBFF470F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A413336-CCD5-D70D-2235-C9E222DCD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CB8B0A3-DAF6-4479-B8B1-B2731C6437EE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452062-20E4-0935-75BC-7A74AC2B5B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217323" y="5200650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1082C9F-4A7B-9051-8C7F-883C02B44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7867" y="-6021245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C47B4D24-25A6-1E90-A7EC-C5E38E2706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91009" y="-886752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DB80C1-9EE6-C68E-AC13-636274DF42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401" y="2260800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5E6275-FAD8-F998-6B63-960D37F029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48571" y="-2270751"/>
            <a:ext cx="7772400" cy="424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88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47764E-7BF7-7FCF-CC2F-B9714D9AC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4A66C0-7E06-9D12-663A-63B734A9D179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F44354-8D6E-C600-089B-729F434C4F44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EE5EF303-DC4F-6554-641F-FFD27BE6A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009318" y="6333746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9F1E8AA7-065F-4B8C-35EC-5E8982711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42C6F-4AFA-262C-C591-C991DC7EDF26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B767B1F-7135-D9CF-77D2-9F5944650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4894410-21FA-E876-E512-64535163B26E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AD81F7-A6B9-CFBF-6767-DD67013CE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217323" y="5200650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CAF3F81-6B9A-F306-DF34-BD56BC3675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7867" y="-6021245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D9FF1BE5-9736-9C2C-3A69-53B0469494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91009" y="-886752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BBE9F1-37B8-B7D6-E6DA-8F4BAAA94F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401" y="2260800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6C83DE-8FD0-2A60-A985-66F040E823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488" y="-130570"/>
            <a:ext cx="13024971" cy="71198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8BADFD-1A3D-B9F1-28D7-834CB76971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94596" y="7939166"/>
            <a:ext cx="15539854" cy="873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56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C928B2-6778-6B42-8D0E-A6F65D44B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319CC5-D5C8-AED9-24B4-876CDC7212A6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D2A0F8-2591-A31D-2D9E-27739F24BDD8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4735FC15-0628-4620-6833-515D4EB5B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009318" y="6333746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EA6BB970-2468-C192-8F7D-BD2A1867D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2001941-9B4A-8D98-0DDB-9542785E44FB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72CF15B-9227-9176-BB89-83194D8EE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8692F8-873F-9C7A-0CD7-04C28447DE4D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760C30-B54F-0A67-2673-860B24C7A1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217323" y="5200650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EFDD89B-2053-07D7-CBE6-4F55F9457A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7867" y="-6021245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8CCA42E9-7E37-238C-8EAE-C9AE5D242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91009" y="-886752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CBBA66-8603-6A6E-FFAD-9E73A11191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401" y="2260800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01801B-9DB7-2F66-58CD-DFDC98CA65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489" y="-130570"/>
            <a:ext cx="2191812" cy="11981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B09086-7B47-3347-23DF-8E4D66231F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5450" y="1546494"/>
            <a:ext cx="9331950" cy="5245686"/>
          </a:xfrm>
          <a:prstGeom prst="rect">
            <a:avLst/>
          </a:prstGeom>
        </p:spPr>
      </p:pic>
      <p:pic>
        <p:nvPicPr>
          <p:cNvPr id="12" name="Picture 11" descr="A person with a microphone&#10;&#10;AI-generated content may be incorrect.">
            <a:extLst>
              <a:ext uri="{FF2B5EF4-FFF2-40B4-BE49-F238E27FC236}">
                <a16:creationId xmlns:a16="http://schemas.microsoft.com/office/drawing/2014/main" id="{B19EF733-6002-4431-01F2-E79BC6C822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242" y="-5632744"/>
            <a:ext cx="10655633" cy="46267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A3DFDA-316E-C5D5-F6A9-881B765DB3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0143" y="7705638"/>
            <a:ext cx="7772400" cy="42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67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9B7B00-CADF-0D5A-1A92-602A9CCE7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19BF30-4F7C-B71B-9D52-894AE4955167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2BC366-16C7-C32F-9E76-3ABD4B373DB0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98D779D0-DAB7-F9CE-3F81-EB4BC2FFA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009318" y="6333746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6F10DDBE-5961-0F29-B14D-CFF9FA81B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E9843CC-0191-726F-7E67-78B03226A807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9DE6518-5EB3-01F2-9540-0F91F435C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06CBE23-F05A-82A0-A0B6-49C5088EF10D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593448-C557-FC56-D761-F788EECC86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217323" y="5200650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A80F3B5-3AE0-E0B8-A628-658F80EB10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7867" y="-6021245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5C95F4EB-9ED2-7E02-6E46-84EDC3DA6A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74799" y="-2978902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37142-4C0F-2972-C0FE-CEE208906A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13908">
            <a:off x="11972756" y="1805136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371936-D509-C94C-EF8B-D5E0C60024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11365" y="5611848"/>
            <a:ext cx="4938486" cy="2699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099FB7-2A19-97E7-0EC8-74E069411D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012265">
            <a:off x="-10815853" y="-5969190"/>
            <a:ext cx="16266973" cy="9144009"/>
          </a:xfrm>
          <a:prstGeom prst="rect">
            <a:avLst/>
          </a:prstGeom>
        </p:spPr>
      </p:pic>
      <p:pic>
        <p:nvPicPr>
          <p:cNvPr id="12" name="Picture 11" descr="A person with a microphone&#10;&#10;AI-generated content may be incorrect.">
            <a:extLst>
              <a:ext uri="{FF2B5EF4-FFF2-40B4-BE49-F238E27FC236}">
                <a16:creationId xmlns:a16="http://schemas.microsoft.com/office/drawing/2014/main" id="{DF91AA02-5D17-CB0F-9D22-7E4E454145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3200" y="946907"/>
            <a:ext cx="10655633" cy="46267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9976BA-C10E-F66C-6ED2-6BF0576C67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5190" y="6030849"/>
            <a:ext cx="7772400" cy="42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20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DE672-6790-A071-FFCB-6FD0A9436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2E8215-15E0-60F1-6DEA-5F60F9EB067A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9B19B2-935E-1373-87F1-7E18B0A61CF9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FE877371-EB68-8CD2-794D-2773CAFF4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1009318" y="6333746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5601FEA0-BD8B-C9D3-72AF-C6C756CCB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2F69BAA-06BE-E2E7-DC4B-816EE0B8E9F1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82575D8-C183-1E15-1AF8-D609D1E77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2A29470-3B66-4A7A-10A7-2E2427AE2893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8039F7-F8B0-240B-42A5-906A13380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217323" y="5200650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9BF1607-8D57-BD97-96D2-399B737190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7867" y="-6021245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45E2C836-AD2F-6EF4-30CB-2117D3E4C0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74799" y="-2978902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48F42B-5999-FAA7-541B-3FE3FCF1FD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13908">
            <a:off x="11972756" y="1805136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E5FD26-687D-1413-FBF9-6024BB2721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11365" y="5611848"/>
            <a:ext cx="4938486" cy="2699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2FDE6E-A1D4-B423-AEED-B7EB0E7E6C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012265">
            <a:off x="-10815853" y="-5969190"/>
            <a:ext cx="16266973" cy="9144009"/>
          </a:xfrm>
          <a:prstGeom prst="rect">
            <a:avLst/>
          </a:prstGeom>
        </p:spPr>
      </p:pic>
      <p:pic>
        <p:nvPicPr>
          <p:cNvPr id="12" name="Picture 11" descr="A person with a microphone&#10;&#10;AI-generated content may be incorrect.">
            <a:extLst>
              <a:ext uri="{FF2B5EF4-FFF2-40B4-BE49-F238E27FC236}">
                <a16:creationId xmlns:a16="http://schemas.microsoft.com/office/drawing/2014/main" id="{EE155AE4-1BB4-EFBA-E098-801A828457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7278129" y="-4430449"/>
            <a:ext cx="10655633" cy="46267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CA8FBB-F4AA-CB3E-72AF-45E9DD46BD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46269" y="1438207"/>
            <a:ext cx="7772400" cy="42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98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63E787-3D85-3666-C082-042AAF50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BAF51A-A9A2-D656-D566-EC6BCF49D1CB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E983C8-7CB9-F4A2-AC9D-29D8BFEE2170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C5DE05D7-C7D8-AAD3-19EC-E6FFCC017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050484" y="6681385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717E82F-7787-E3F8-ACCA-D3CEEFC07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1CA8CFA-2CBB-E00D-B110-903BEA3CA637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1EE0E3B-0261-B37A-812D-FFD69582F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8DB4027-75C3-9CF0-1D32-7B0504FD1140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393DEE-CA5A-3DD5-17D0-119641335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123414" y="7249662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5FC6EF5-E808-A567-C9F0-27A69DAE5C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342" y="-7433196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392BA715-1277-A7AD-6A17-ACE46280FA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356594" y="-5631007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A78332-B93B-918B-2C7D-BE72F37760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13908">
            <a:off x="14343033" y="2143685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88A208-591D-79D8-9740-C5941E06F7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37651" y="7790058"/>
            <a:ext cx="4938486" cy="2699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8F963A-EB4A-6C01-2CB8-9E00BB9C95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012265">
            <a:off x="-12639116" y="-7395968"/>
            <a:ext cx="16266973" cy="9144009"/>
          </a:xfrm>
          <a:prstGeom prst="rect">
            <a:avLst/>
          </a:prstGeom>
        </p:spPr>
      </p:pic>
      <p:pic>
        <p:nvPicPr>
          <p:cNvPr id="12" name="Picture 11" descr="A person with a microphone&#10;&#10;AI-generated content may be incorrect.">
            <a:extLst>
              <a:ext uri="{FF2B5EF4-FFF2-40B4-BE49-F238E27FC236}">
                <a16:creationId xmlns:a16="http://schemas.microsoft.com/office/drawing/2014/main" id="{578DD062-A46D-742E-1531-723E2EF68A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7278129" y="-4430449"/>
            <a:ext cx="10655633" cy="46267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5AE3ED-C9BC-900D-91EC-384D1E4F54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529888" y="248296"/>
            <a:ext cx="12747989" cy="70213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4CBD91-BCCD-62B2-4189-93037CA40C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561032" y="425571"/>
            <a:ext cx="11675950" cy="635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50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F104BF-7EA4-8EF8-943E-B973414B3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84048C-B5F7-F75E-E6E9-C461EB3BCB81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48BADD-DA3E-D148-8B10-B1C43DE2F993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FBB1A3A1-AF2B-0026-91EE-517E83892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050484" y="6681385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03662F62-32CE-8939-9736-90122F51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9FCB676-576D-39BB-870B-4EAE31A4A001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1DB7637-A201-3837-92AE-4F11D0F27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B78C0F8-CC65-5062-0622-0B1A47547BB0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1E0B3D-C033-01F8-E12C-333E928CB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123414" y="7249662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215E325-1120-116A-F729-8DA787A9C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342" y="-7433196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4B44964B-CCD4-FD1E-64DA-7E0B524006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356594" y="-5631007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42D6FC-88F2-EE2E-774E-BC99D18B8D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13908">
            <a:off x="14343033" y="2143685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BB6DA7-29F1-F831-FAD0-85A053F952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37651" y="7790058"/>
            <a:ext cx="4938486" cy="2699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BFF889-B768-CCD2-6312-959760E5FC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012265">
            <a:off x="-12639116" y="-7395968"/>
            <a:ext cx="16266973" cy="9144009"/>
          </a:xfrm>
          <a:prstGeom prst="rect">
            <a:avLst/>
          </a:prstGeom>
        </p:spPr>
      </p:pic>
      <p:pic>
        <p:nvPicPr>
          <p:cNvPr id="12" name="Picture 11" descr="A person with a microphone&#10;&#10;AI-generated content may be incorrect.">
            <a:extLst>
              <a:ext uri="{FF2B5EF4-FFF2-40B4-BE49-F238E27FC236}">
                <a16:creationId xmlns:a16="http://schemas.microsoft.com/office/drawing/2014/main" id="{71984D82-2AD8-3462-E4EB-940776F905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7278129" y="-4430449"/>
            <a:ext cx="10655633" cy="46267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C7FBA7-56EE-7B7C-481C-3E28A646FF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3483888" y="-32056"/>
            <a:ext cx="12747989" cy="70213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F4EFD4-2132-20B8-8CD6-58D908588F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044" y="288448"/>
            <a:ext cx="11675950" cy="6356229"/>
          </a:xfrm>
          <a:prstGeom prst="rect">
            <a:avLst/>
          </a:prstGeom>
        </p:spPr>
      </p:pic>
      <p:pic>
        <p:nvPicPr>
          <p:cNvPr id="16" name="Picture 15" descr="A close-up of a circular sign&#10;&#10;AI-generated content may be incorrect.">
            <a:extLst>
              <a:ext uri="{FF2B5EF4-FFF2-40B4-BE49-F238E27FC236}">
                <a16:creationId xmlns:a16="http://schemas.microsoft.com/office/drawing/2014/main" id="{D2849E32-3899-24A4-A25F-5AEE4D5DAE1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47141933" y="-24577277"/>
            <a:ext cx="13336370" cy="736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94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D031D2-02C6-EBD3-3663-B3FA629A2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8BBB0C-3F20-5A99-7E83-260D529DBBAF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C903A0-42B0-F262-CA57-B6F2C45B0142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19CA5863-7A1E-7A9F-0E42-507121F16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402858" y="7249662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4340468B-E566-ADA4-B721-7E4F9783C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EAD38B7-093C-472C-E76D-F8E61DAC15B3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FDCD2F9-248B-2529-88B6-99784FECB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A88982E-7BF7-8981-4F08-596473793737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360787-A854-312D-8FD8-42E4EBC83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123414" y="7249662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B8AA331-B43A-70D1-5DAD-DF6675579A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342" y="-7433196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56554E38-4AEE-E223-A50D-2B77FEBA86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356594" y="-5631007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354D10-AD24-EC15-BEDC-49F5D5F977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13908">
            <a:off x="14343033" y="2143685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0290C3-C64A-D5FE-98D5-692FA84422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37651" y="7790058"/>
            <a:ext cx="4938486" cy="2699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982139-F52C-9CBB-3C71-453C86756A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012265">
            <a:off x="-12639116" y="-7395968"/>
            <a:ext cx="16266973" cy="9144009"/>
          </a:xfrm>
          <a:prstGeom prst="rect">
            <a:avLst/>
          </a:prstGeom>
        </p:spPr>
      </p:pic>
      <p:pic>
        <p:nvPicPr>
          <p:cNvPr id="12" name="Picture 11" descr="A person with a microphone&#10;&#10;AI-generated content may be incorrect.">
            <a:extLst>
              <a:ext uri="{FF2B5EF4-FFF2-40B4-BE49-F238E27FC236}">
                <a16:creationId xmlns:a16="http://schemas.microsoft.com/office/drawing/2014/main" id="{9585CA11-E10D-277B-B8F4-590740FD14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8353220" y="-5022065"/>
            <a:ext cx="10655633" cy="46267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B79F82-427D-8882-B143-D686FD0620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3483888" y="-32056"/>
            <a:ext cx="12747989" cy="70213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B0D712-3875-623E-E610-9EB6188D43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-3120852" y="-14871731"/>
            <a:ext cx="18731609" cy="10197234"/>
          </a:xfrm>
          <a:prstGeom prst="rect">
            <a:avLst/>
          </a:prstGeom>
        </p:spPr>
      </p:pic>
      <p:pic>
        <p:nvPicPr>
          <p:cNvPr id="16" name="Picture 15" descr="A close-up of a circular sign&#10;&#10;AI-generated content may be incorrect.">
            <a:extLst>
              <a:ext uri="{FF2B5EF4-FFF2-40B4-BE49-F238E27FC236}">
                <a16:creationId xmlns:a16="http://schemas.microsoft.com/office/drawing/2014/main" id="{AC412A5A-A3F3-D3C4-BAF7-9021FDD8511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889730" y="-95216"/>
            <a:ext cx="13336370" cy="73687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D89AA5-5958-06E5-011A-AD8E15DF05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17950" y="-5648974"/>
            <a:ext cx="4356100" cy="1079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5D523EC-B9A0-B504-9AA3-DF8CA940262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09800" y="-4121364"/>
            <a:ext cx="7772400" cy="1899434"/>
          </a:xfrm>
          <a:prstGeom prst="rect">
            <a:avLst/>
          </a:prstGeom>
        </p:spPr>
      </p:pic>
      <p:pic>
        <p:nvPicPr>
          <p:cNvPr id="21" name="Picture 20" descr="A close-up of a card&#10;&#10;AI-generated content may be incorrect.">
            <a:extLst>
              <a:ext uri="{FF2B5EF4-FFF2-40B4-BE49-F238E27FC236}">
                <a16:creationId xmlns:a16="http://schemas.microsoft.com/office/drawing/2014/main" id="{26A4D3A3-6BCC-1F0F-CFBD-AA7DCE0B73C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09800" y="-2057198"/>
            <a:ext cx="7772400" cy="127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5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C9F548-BFED-3DE2-DE2B-DD765ECDA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60D471-2C03-CF1A-7CB9-7DECC4D47E62}"/>
              </a:ext>
            </a:extLst>
          </p:cNvPr>
          <p:cNvSpPr/>
          <p:nvPr/>
        </p:nvSpPr>
        <p:spPr>
          <a:xfrm>
            <a:off x="-319313" y="-1757136"/>
            <a:ext cx="12511313" cy="13498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431A91-7671-F58D-CA11-88161E8CB688}"/>
              </a:ext>
            </a:extLst>
          </p:cNvPr>
          <p:cNvSpPr txBox="1"/>
          <p:nvPr/>
        </p:nvSpPr>
        <p:spPr>
          <a:xfrm>
            <a:off x="-10780539" y="1726901"/>
            <a:ext cx="60980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4400" b="1" i="0" dirty="0">
                <a:solidFill>
                  <a:schemeClr val="bg1"/>
                </a:solidFill>
                <a:effectLst/>
                <a:latin typeface="ACADEMY ENGRAVED LET PLAIN:1.0" panose="02000000000000000000" pitchFamily="2" charset="0"/>
              </a:rPr>
              <a:t>12:30</a:t>
            </a:r>
          </a:p>
        </p:txBody>
      </p:sp>
      <p:pic>
        <p:nvPicPr>
          <p:cNvPr id="7" name="Picture 6" descr="A group of icons with text&#10;&#10;AI-generated content may be incorrect.">
            <a:extLst>
              <a:ext uri="{FF2B5EF4-FFF2-40B4-BE49-F238E27FC236}">
                <a16:creationId xmlns:a16="http://schemas.microsoft.com/office/drawing/2014/main" id="{AF15638F-9AB2-ED76-3433-0883F9CF8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402858" y="7249662"/>
            <a:ext cx="13336370" cy="7395778"/>
          </a:xfrm>
          <a:prstGeom prst="rect">
            <a:avLst/>
          </a:prstGeom>
        </p:spPr>
      </p:pic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5A057901-7EA0-4EF8-7E95-C84F20D6F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0847" y="707793"/>
            <a:ext cx="11374220" cy="628150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D84024-408E-C184-7D61-76281D56F55C}"/>
              </a:ext>
            </a:extLst>
          </p:cNvPr>
          <p:cNvSpPr/>
          <p:nvPr/>
        </p:nvSpPr>
        <p:spPr>
          <a:xfrm>
            <a:off x="17663453" y="4469477"/>
            <a:ext cx="8095162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Witnesses can be anyone; they don’t have to know anything about law!</a:t>
            </a: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76558D5-D490-366C-3DDF-E6849A224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E45F62D-E9D3-4614-4F60-FD074B855B39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EE80C4-972A-887F-D93D-46CBCA597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123414" y="7249662"/>
            <a:ext cx="15069683" cy="8348094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AA3533-0793-DE15-0106-3CACEE51B8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342" y="-7433196"/>
            <a:ext cx="12291284" cy="6729038"/>
          </a:xfrm>
          <a:prstGeom prst="rect">
            <a:avLst/>
          </a:prstGeom>
        </p:spPr>
      </p:pic>
      <p:pic>
        <p:nvPicPr>
          <p:cNvPr id="8" name="Picture 7" descr="A logo of a building&#10;&#10;AI-generated content may be incorrect.">
            <a:extLst>
              <a:ext uri="{FF2B5EF4-FFF2-40B4-BE49-F238E27FC236}">
                <a16:creationId xmlns:a16="http://schemas.microsoft.com/office/drawing/2014/main" id="{CE823FEC-7336-B09F-DDF4-82D761E347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356594" y="-5631007"/>
            <a:ext cx="7772400" cy="4298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28F06E-4D35-B345-4A92-40A61858A0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13908">
            <a:off x="14343033" y="2143685"/>
            <a:ext cx="8450899" cy="4730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F47983-23BE-1789-8F26-D1E24B9B1F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37651" y="7790058"/>
            <a:ext cx="4938486" cy="2699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5C0984-80ED-313D-B644-788E33C1E8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012265">
            <a:off x="-12639116" y="-7395968"/>
            <a:ext cx="16266973" cy="9144009"/>
          </a:xfrm>
          <a:prstGeom prst="rect">
            <a:avLst/>
          </a:prstGeom>
        </p:spPr>
      </p:pic>
      <p:pic>
        <p:nvPicPr>
          <p:cNvPr id="12" name="Picture 11" descr="A person with a microphone&#10;&#10;AI-generated content may be incorrect.">
            <a:extLst>
              <a:ext uri="{FF2B5EF4-FFF2-40B4-BE49-F238E27FC236}">
                <a16:creationId xmlns:a16="http://schemas.microsoft.com/office/drawing/2014/main" id="{83F1B8C2-2AC8-4048-3EF9-698F85DAB5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8353220" y="-5022065"/>
            <a:ext cx="10655633" cy="46267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E44634-46E7-1074-94EF-1280A6F24C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3483888" y="-32056"/>
            <a:ext cx="12747989" cy="70213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CAE94E-B93F-79F0-E36A-A9ECF436B41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-3120852" y="-14871731"/>
            <a:ext cx="18731609" cy="10197234"/>
          </a:xfrm>
          <a:prstGeom prst="rect">
            <a:avLst/>
          </a:prstGeom>
        </p:spPr>
      </p:pic>
      <p:pic>
        <p:nvPicPr>
          <p:cNvPr id="16" name="Picture 15" descr="A close-up of a circular sign&#10;&#10;AI-generated content may be incorrect.">
            <a:extLst>
              <a:ext uri="{FF2B5EF4-FFF2-40B4-BE49-F238E27FC236}">
                <a16:creationId xmlns:a16="http://schemas.microsoft.com/office/drawing/2014/main" id="{2B9E2C1F-DC97-C6CB-5D8D-B53C45D8C8C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818886" y="-134913"/>
            <a:ext cx="13336370" cy="73687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2D596E-063D-1A1E-272F-7D8DFD74DC7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17950" y="-5648974"/>
            <a:ext cx="4356100" cy="1079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BA8911-EA76-9EC2-7031-D3380A4BDD2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09800" y="-4121364"/>
            <a:ext cx="7772400" cy="1899434"/>
          </a:xfrm>
          <a:prstGeom prst="rect">
            <a:avLst/>
          </a:prstGeom>
        </p:spPr>
      </p:pic>
      <p:pic>
        <p:nvPicPr>
          <p:cNvPr id="21" name="Picture 20" descr="A close-up of a card&#10;&#10;AI-generated content may be incorrect.">
            <a:extLst>
              <a:ext uri="{FF2B5EF4-FFF2-40B4-BE49-F238E27FC236}">
                <a16:creationId xmlns:a16="http://schemas.microsoft.com/office/drawing/2014/main" id="{35FBC582-7A00-E2ED-DDA3-D41DE720DF5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09800" y="-2057198"/>
            <a:ext cx="7772400" cy="127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90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6879C-2FE9-FDE6-3E5B-DCB3A4C93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05EAA6A9-6689-9044-DCAA-0D57E0DB2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FEF198B-8CF5-19F3-2C2D-9121C771640C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16" name="Picture 15" descr="A close-up of a circular sign&#10;&#10;AI-generated content may be incorrect.">
            <a:extLst>
              <a:ext uri="{FF2B5EF4-FFF2-40B4-BE49-F238E27FC236}">
                <a16:creationId xmlns:a16="http://schemas.microsoft.com/office/drawing/2014/main" id="{F29C9995-3E51-56A7-B0CC-97ED765AA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2185" y="8033582"/>
            <a:ext cx="13336370" cy="73687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22A2A9B-B48A-F96D-49FD-DBFBC7803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950" y="994509"/>
            <a:ext cx="4356100" cy="10795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985BE27-2224-5375-C595-AA40E20B8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2522119"/>
            <a:ext cx="7772400" cy="1899434"/>
          </a:xfrm>
          <a:prstGeom prst="rect">
            <a:avLst/>
          </a:prstGeom>
        </p:spPr>
      </p:pic>
      <p:pic>
        <p:nvPicPr>
          <p:cNvPr id="25" name="Picture 24" descr="A close-up of a card&#10;&#10;AI-generated content may be incorrect.">
            <a:extLst>
              <a:ext uri="{FF2B5EF4-FFF2-40B4-BE49-F238E27FC236}">
                <a16:creationId xmlns:a16="http://schemas.microsoft.com/office/drawing/2014/main" id="{509B76C8-5D29-1C11-35F1-2F8068FEB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4586285"/>
            <a:ext cx="7772400" cy="1277206"/>
          </a:xfrm>
          <a:prstGeom prst="rect">
            <a:avLst/>
          </a:prstGeom>
        </p:spPr>
      </p:pic>
      <p:pic>
        <p:nvPicPr>
          <p:cNvPr id="26" name="Picture 25" descr="A close-up of a registration sign&#10;&#10;AI-generated content may be incorrect.">
            <a:extLst>
              <a:ext uri="{FF2B5EF4-FFF2-40B4-BE49-F238E27FC236}">
                <a16:creationId xmlns:a16="http://schemas.microsoft.com/office/drawing/2014/main" id="{D4A8203A-DEC7-141F-D782-43B2A4BF59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519" y="-7068470"/>
            <a:ext cx="11092961" cy="614989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CF68C26-A2B5-34C1-B1DC-4A59A4FECC8C}"/>
              </a:ext>
            </a:extLst>
          </p:cNvPr>
          <p:cNvSpPr/>
          <p:nvPr/>
        </p:nvSpPr>
        <p:spPr>
          <a:xfrm>
            <a:off x="6966524" y="-3135150"/>
            <a:ext cx="3157537" cy="190023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61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2FCC48-A13D-AA9D-2592-0165FE0A6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9BA573C-D521-B3CE-A719-948DA7320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06F62D9-8397-0FF2-E080-A746EFCBDE18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solidFill>
                  <a:schemeClr val="bg1"/>
                </a:solidFill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solidFill>
                <a:schemeClr val="bg1"/>
              </a:solidFill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CE3F26A-C0B7-6133-C057-4C0A5C0A9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5735" y="1346201"/>
            <a:ext cx="4356100" cy="10795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974E254-4306-9FE2-1A4B-003BB4E94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7585" y="2873811"/>
            <a:ext cx="7772400" cy="1899434"/>
          </a:xfrm>
          <a:prstGeom prst="rect">
            <a:avLst/>
          </a:prstGeom>
        </p:spPr>
      </p:pic>
      <p:pic>
        <p:nvPicPr>
          <p:cNvPr id="25" name="Picture 24" descr="A close-up of a card&#10;&#10;AI-generated content may be incorrect.">
            <a:extLst>
              <a:ext uri="{FF2B5EF4-FFF2-40B4-BE49-F238E27FC236}">
                <a16:creationId xmlns:a16="http://schemas.microsoft.com/office/drawing/2014/main" id="{74BBA63F-427E-EC0D-98FA-997A4A67E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692661" y="4269043"/>
            <a:ext cx="7772400" cy="1277206"/>
          </a:xfrm>
          <a:prstGeom prst="rect">
            <a:avLst/>
          </a:prstGeom>
        </p:spPr>
      </p:pic>
      <p:pic>
        <p:nvPicPr>
          <p:cNvPr id="2" name="Picture 1" descr="A close-up of a registration sign&#10;&#10;AI-generated content may be incorrect.">
            <a:extLst>
              <a:ext uri="{FF2B5EF4-FFF2-40B4-BE49-F238E27FC236}">
                <a16:creationId xmlns:a16="http://schemas.microsoft.com/office/drawing/2014/main" id="{A052561F-99C1-1C3C-E7C6-46FFB54F59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9039" y="355506"/>
            <a:ext cx="11092961" cy="6149897"/>
          </a:xfrm>
          <a:prstGeom prst="rect">
            <a:avLst/>
          </a:prstGeom>
        </p:spPr>
      </p:pic>
      <p:pic>
        <p:nvPicPr>
          <p:cNvPr id="3" name="Picture 2" descr="A credit card with text on it&#10;&#10;AI-generated content may be incorrect.">
            <a:extLst>
              <a:ext uri="{FF2B5EF4-FFF2-40B4-BE49-F238E27FC236}">
                <a16:creationId xmlns:a16="http://schemas.microsoft.com/office/drawing/2014/main" id="{28B264F4-5CA6-17C5-2BC4-0F42BCEE88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638" y="-6170930"/>
            <a:ext cx="10298723" cy="57340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40A49F-4297-20FA-E12F-4D763FF1051E}"/>
              </a:ext>
            </a:extLst>
          </p:cNvPr>
          <p:cNvSpPr/>
          <p:nvPr/>
        </p:nvSpPr>
        <p:spPr>
          <a:xfrm>
            <a:off x="7472362" y="4143375"/>
            <a:ext cx="3157537" cy="190023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994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D80CC3-9FDE-2BED-228B-629C1507B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D32AF19-1A4B-656B-4048-6233D9D7F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2100" y="7131050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5F97CEE-A4AB-3459-E409-A96E281720B0}"/>
              </a:ext>
            </a:extLst>
          </p:cNvPr>
          <p:cNvSpPr txBox="1"/>
          <p:nvPr/>
        </p:nvSpPr>
        <p:spPr>
          <a:xfrm>
            <a:off x="-7278129" y="5859072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E035ACB-A658-E6BE-1CED-2A47842C0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5735" y="1346201"/>
            <a:ext cx="4356100" cy="10795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B9F732-2D7B-E8C1-7D78-0C33F4027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7585" y="2873811"/>
            <a:ext cx="7772400" cy="1899434"/>
          </a:xfrm>
          <a:prstGeom prst="rect">
            <a:avLst/>
          </a:prstGeom>
        </p:spPr>
      </p:pic>
      <p:pic>
        <p:nvPicPr>
          <p:cNvPr id="25" name="Picture 24" descr="A close-up of a card&#10;&#10;AI-generated content may be incorrect.">
            <a:extLst>
              <a:ext uri="{FF2B5EF4-FFF2-40B4-BE49-F238E27FC236}">
                <a16:creationId xmlns:a16="http://schemas.microsoft.com/office/drawing/2014/main" id="{A0555A15-BD83-5929-0521-3E1C897FF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692661" y="4269043"/>
            <a:ext cx="7772400" cy="1277206"/>
          </a:xfrm>
          <a:prstGeom prst="rect">
            <a:avLst/>
          </a:prstGeom>
        </p:spPr>
      </p:pic>
      <p:pic>
        <p:nvPicPr>
          <p:cNvPr id="2" name="Picture 1" descr="A close-up of a registration sign&#10;&#10;AI-generated content may be incorrect.">
            <a:extLst>
              <a:ext uri="{FF2B5EF4-FFF2-40B4-BE49-F238E27FC236}">
                <a16:creationId xmlns:a16="http://schemas.microsoft.com/office/drawing/2014/main" id="{EA2294A1-FB4D-3352-657A-384ACD333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9039" y="8067775"/>
            <a:ext cx="11092961" cy="6149897"/>
          </a:xfrm>
          <a:prstGeom prst="rect">
            <a:avLst/>
          </a:prstGeom>
        </p:spPr>
      </p:pic>
      <p:pic>
        <p:nvPicPr>
          <p:cNvPr id="3" name="Picture 2" descr="A credit card with text on it&#10;&#10;AI-generated content may be incorrect.">
            <a:extLst>
              <a:ext uri="{FF2B5EF4-FFF2-40B4-BE49-F238E27FC236}">
                <a16:creationId xmlns:a16="http://schemas.microsoft.com/office/drawing/2014/main" id="{5A430104-8B35-7550-6DAD-334650E4E9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638" y="561982"/>
            <a:ext cx="10298723" cy="57340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294370-70D5-1B5D-6610-E032C98EC873}"/>
              </a:ext>
            </a:extLst>
          </p:cNvPr>
          <p:cNvSpPr/>
          <p:nvPr/>
        </p:nvSpPr>
        <p:spPr>
          <a:xfrm>
            <a:off x="7530728" y="11964413"/>
            <a:ext cx="3157537" cy="190023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571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22E783-1CB9-E946-8454-30D2A3DCF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A26A23A-CB78-AE4B-D632-82A7C1C97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593" y="613884"/>
            <a:ext cx="7772400" cy="18050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9D5F114-E3FD-3BE4-C4B0-A0478A388F49}"/>
              </a:ext>
            </a:extLst>
          </p:cNvPr>
          <p:cNvSpPr txBox="1"/>
          <p:nvPr/>
        </p:nvSpPr>
        <p:spPr>
          <a:xfrm>
            <a:off x="0" y="1537397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5" name="Picture 24" descr="A close-up of a card&#10;&#10;AI-generated content may be incorrect.">
            <a:extLst>
              <a:ext uri="{FF2B5EF4-FFF2-40B4-BE49-F238E27FC236}">
                <a16:creationId xmlns:a16="http://schemas.microsoft.com/office/drawing/2014/main" id="{2E52ABDF-7D9C-F9E0-570B-F275E363E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2725" y="4439051"/>
            <a:ext cx="12574725" cy="2066352"/>
          </a:xfrm>
          <a:prstGeom prst="rect">
            <a:avLst/>
          </a:prstGeom>
        </p:spPr>
      </p:pic>
      <p:pic>
        <p:nvPicPr>
          <p:cNvPr id="3" name="Picture 2" descr="A credit card with text on it&#10;&#10;AI-generated content may be incorrect.">
            <a:extLst>
              <a:ext uri="{FF2B5EF4-FFF2-40B4-BE49-F238E27FC236}">
                <a16:creationId xmlns:a16="http://schemas.microsoft.com/office/drawing/2014/main" id="{5C912EAD-7BBB-D531-00F8-8E67E76A0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7069" y="-6331188"/>
            <a:ext cx="10298723" cy="573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3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DABFA9-F3B8-0B6B-8A20-EAF25DB8A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B4FD337-BA6F-4852-C7C6-3956CB403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13" y="-4242960"/>
            <a:ext cx="16267771" cy="37780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62DEC3A-4E4C-B84E-1435-17757BA8461E}"/>
              </a:ext>
            </a:extLst>
          </p:cNvPr>
          <p:cNvSpPr txBox="1"/>
          <p:nvPr/>
        </p:nvSpPr>
        <p:spPr>
          <a:xfrm>
            <a:off x="-3370571" y="-1701238"/>
            <a:ext cx="103126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2250"/>
              </a:spcAft>
              <a:buNone/>
            </a:pPr>
            <a:r>
              <a:rPr lang="en-US" sz="3600" b="1" dirty="0">
                <a:latin typeface="Footlight MT Light" panose="0204060206030A020304" pitchFamily="18" charset="77"/>
              </a:rPr>
              <a:t>Thank you to our sponsors!</a:t>
            </a:r>
            <a:endParaRPr lang="en-US" sz="3600" b="1" i="0" dirty="0">
              <a:effectLst/>
              <a:latin typeface="Footlight MT Light" panose="0204060206030A020304" pitchFamily="18" charset="77"/>
            </a:endParaRPr>
          </a:p>
        </p:txBody>
      </p:sp>
      <p:pic>
        <p:nvPicPr>
          <p:cNvPr id="25" name="Picture 24" descr="A close-up of a card&#10;&#10;AI-generated content may be incorrect.">
            <a:extLst>
              <a:ext uri="{FF2B5EF4-FFF2-40B4-BE49-F238E27FC236}">
                <a16:creationId xmlns:a16="http://schemas.microsoft.com/office/drawing/2014/main" id="{277C1556-A16A-8A6C-D07F-03E95D4C3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932688" y="7209692"/>
            <a:ext cx="26319120" cy="43249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006434-3DF0-D6C4-BEC4-976B1155634A}"/>
              </a:ext>
            </a:extLst>
          </p:cNvPr>
          <p:cNvSpPr txBox="1"/>
          <p:nvPr/>
        </p:nvSpPr>
        <p:spPr>
          <a:xfrm>
            <a:off x="4888523" y="3552092"/>
            <a:ext cx="2652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Thank you for being here!</a:t>
            </a:r>
          </a:p>
        </p:txBody>
      </p:sp>
    </p:spTree>
    <p:extLst>
      <p:ext uri="{BB962C8B-B14F-4D97-AF65-F5344CB8AC3E}">
        <p14:creationId xmlns:p14="http://schemas.microsoft.com/office/powerpoint/2010/main" val="4086395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719</Words>
  <Application>Microsoft Office PowerPoint</Application>
  <PresentationFormat>Widescreen</PresentationFormat>
  <Paragraphs>216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Gengaro, James E</dc:creator>
  <cp:lastModifiedBy>Gengaro, James E</cp:lastModifiedBy>
  <cp:revision>2</cp:revision>
  <dcterms:created xsi:type="dcterms:W3CDTF">2026-09-03T00:32:47Z</dcterms:created>
  <dcterms:modified xsi:type="dcterms:W3CDTF">2026-09-03T15:14:40Z</dcterms:modified>
</cp:coreProperties>
</file>